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</p:sldIdLst>
  <p:sldSz cx="18288000" cy="10287000"/>
  <p:notesSz cx="6858000" cy="9144000"/>
  <p:embeddedFontLst>
    <p:embeddedFont>
      <p:font typeface="윤고딕" panose="020B0600000101010101" charset="-127"/>
      <p:regular r:id="rId40"/>
    </p:embeddedFont>
    <p:embeddedFont>
      <p:font typeface="맑은 고딕" panose="020B0503020000020004" pitchFamily="50" charset="-127"/>
      <p:regular r:id="rId41"/>
      <p:bold r:id="rId42"/>
    </p:embeddedFont>
    <p:embeddedFont>
      <p:font typeface="각진펜 Bold" panose="020B0600000101010101" charset="-127"/>
      <p:regular r:id="rId43"/>
    </p:embeddedFont>
    <p:embeddedFont>
      <p:font typeface="TDTD한강고딕" panose="020B0600000101010101" charset="-127"/>
      <p:regular r:id="rId44"/>
    </p:embeddedFont>
    <p:embeddedFont>
      <p:font typeface="윤고딕 Light" panose="020B0600000101010101" charset="-127"/>
      <p:regular r:id="rId45"/>
    </p:embeddedFont>
    <p:embeddedFont>
      <p:font typeface="Calibri" panose="020F0502020204030204" pitchFamily="34" charset="0"/>
      <p:regular r:id="rId46"/>
      <p:bold r:id="rId47"/>
      <p:italic r:id="rId48"/>
      <p:boldItalic r:id="rId49"/>
    </p:embeddedFont>
    <p:embeddedFont>
      <p:font typeface="각진펜" panose="020B0600000101010101" charset="-127"/>
      <p:regular r:id="rId50"/>
    </p:embeddedFont>
    <p:embeddedFont>
      <p:font typeface="윤고딕 Bold" panose="020B0600000101010101" charset="-127"/>
      <p:regular r:id="rId5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103" d="100"/>
          <a:sy n="103" d="100"/>
        </p:scale>
        <p:origin x="534" y="13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50" Type="http://schemas.openxmlformats.org/officeDocument/2006/relationships/font" Target="fonts/font11.fntdata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5.fntdata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4.fntdata"/><Relationship Id="rId48" Type="http://schemas.openxmlformats.org/officeDocument/2006/relationships/font" Target="fonts/font9.fntdata"/><Relationship Id="rId8" Type="http://schemas.openxmlformats.org/officeDocument/2006/relationships/slide" Target="slides/slide7.xml"/><Relationship Id="rId51" Type="http://schemas.openxmlformats.org/officeDocument/2006/relationships/font" Target="fonts/font1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7.fntdata"/><Relationship Id="rId20" Type="http://schemas.openxmlformats.org/officeDocument/2006/relationships/slide" Target="slides/slide19.xml"/><Relationship Id="rId41" Type="http://schemas.openxmlformats.org/officeDocument/2006/relationships/font" Target="fonts/font2.fntdata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E71596-B54D-40E3-984F-621342D5351E}" type="datetimeFigureOut">
              <a:rPr lang="ko-KR" altLang="en-US" smtClean="0"/>
              <a:t>2025-08-24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73DE67-9725-4E3C-833B-FFB81DBDB0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43900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DF92A-C912-46B5-A06D-C9F3D9A4FB9A}" type="datetime1">
              <a:rPr lang="en-US" altLang="ko-KR" smtClean="0"/>
              <a:t>8/24/2025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043DC-9C79-4429-B0BB-B3C50ABD2C68}" type="datetime1">
              <a:rPr lang="en-US" altLang="ko-KR" smtClean="0"/>
              <a:t>8/24/2025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8674B-F8B2-4C77-82A8-AC5D9AF7525A}" type="datetime1">
              <a:rPr lang="en-US" altLang="ko-KR" smtClean="0"/>
              <a:t>8/24/2025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1F2EA-23F0-4E9C-BB3E-B5A84402766B}" type="datetime1">
              <a:rPr lang="en-US" altLang="ko-KR" smtClean="0"/>
              <a:t>8/24/2025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182653-A462-4082-AE85-EEC32B5AD053}" type="datetime1">
              <a:rPr lang="en-US" altLang="ko-KR" smtClean="0"/>
              <a:t>8/24/2025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8FED3C-7FB7-478F-9082-5B2BFACC7195}" type="datetime1">
              <a:rPr lang="en-US" altLang="ko-KR" smtClean="0"/>
              <a:t>8/24/2025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26B34-549E-4FE0-9A22-9AF7FFC7E1E2}" type="datetime1">
              <a:rPr lang="en-US" altLang="ko-KR" smtClean="0"/>
              <a:t>8/24/2025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E53BA6-F2A4-431F-BF3F-3C3DDB1A4D4B}" type="datetime1">
              <a:rPr lang="en-US" altLang="ko-KR" smtClean="0"/>
              <a:t>8/24/2025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2012C7-1E4A-4EBC-8C48-59A37472DA86}" type="datetime1">
              <a:rPr lang="en-US" altLang="ko-KR" smtClean="0"/>
              <a:t>8/24/2025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FBF40-4CEA-4442-8E0F-640B0D6C12FD}" type="datetime1">
              <a:rPr lang="en-US" altLang="ko-KR" smtClean="0"/>
              <a:t>8/24/2025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BA668-4757-4C40-BEF9-4722259B2999}" type="datetime1">
              <a:rPr lang="en-US" altLang="ko-KR" smtClean="0"/>
              <a:t>8/24/2025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18249C-280B-4670-BEDC-9B04865764CF}" type="datetime1">
              <a:rPr lang="en-US" altLang="ko-KR" smtClean="0"/>
              <a:t>8/24/2025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.svg"/><Relationship Id="rId7" Type="http://schemas.openxmlformats.org/officeDocument/2006/relationships/image" Target="../media/image33.svg"/><Relationship Id="rId12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11" Type="http://schemas.openxmlformats.org/officeDocument/2006/relationships/image" Target="../media/image34.png"/><Relationship Id="rId5" Type="http://schemas.openxmlformats.org/officeDocument/2006/relationships/image" Target="../media/image29.png"/><Relationship Id="rId10" Type="http://schemas.openxmlformats.org/officeDocument/2006/relationships/image" Target="../media/image33.png"/><Relationship Id="rId4" Type="http://schemas.openxmlformats.org/officeDocument/2006/relationships/image" Target="../media/image28.png"/><Relationship Id="rId9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4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4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4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4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50.png"/><Relationship Id="rId4" Type="http://schemas.openxmlformats.org/officeDocument/2006/relationships/image" Target="../media/image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50.png"/><Relationship Id="rId4" Type="http://schemas.openxmlformats.org/officeDocument/2006/relationships/image" Target="../media/image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4.png"/><Relationship Id="rId4" Type="http://schemas.openxmlformats.org/officeDocument/2006/relationships/image" Target="../media/image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1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2.svg"/><Relationship Id="rId7" Type="http://schemas.openxmlformats.org/officeDocument/2006/relationships/image" Target="../media/image6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Relationship Id="rId9" Type="http://schemas.openxmlformats.org/officeDocument/2006/relationships/image" Target="../media/image67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2.svg"/><Relationship Id="rId7" Type="http://schemas.openxmlformats.org/officeDocument/2006/relationships/image" Target="../media/image7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10" Type="http://schemas.openxmlformats.org/officeDocument/2006/relationships/image" Target="../media/image74.png"/><Relationship Id="rId4" Type="http://schemas.openxmlformats.org/officeDocument/2006/relationships/image" Target="../media/image68.png"/><Relationship Id="rId9" Type="http://schemas.openxmlformats.org/officeDocument/2006/relationships/image" Target="../media/image7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6.png"/><Relationship Id="rId4" Type="http://schemas.openxmlformats.org/officeDocument/2006/relationships/image" Target="../media/image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sv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1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5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5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F90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11700"/>
            <a:ext cx="18288000" cy="10281645"/>
          </a:xfrm>
          <a:custGeom>
            <a:avLst/>
            <a:gdLst/>
            <a:ahLst/>
            <a:cxnLst/>
            <a:rect l="l" t="t" r="r" b="b"/>
            <a:pathLst>
              <a:path w="18288000" h="10281645">
                <a:moveTo>
                  <a:pt x="0" y="0"/>
                </a:moveTo>
                <a:lnTo>
                  <a:pt x="18288000" y="0"/>
                </a:lnTo>
                <a:lnTo>
                  <a:pt x="18288000" y="10281644"/>
                </a:lnTo>
                <a:lnTo>
                  <a:pt x="0" y="102816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3000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876300" y="730372"/>
            <a:ext cx="16535400" cy="8826256"/>
            <a:chOff x="0" y="0"/>
            <a:chExt cx="4355002" cy="232461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355002" cy="2324611"/>
            </a:xfrm>
            <a:custGeom>
              <a:avLst/>
              <a:gdLst/>
              <a:ahLst/>
              <a:cxnLst/>
              <a:rect l="l" t="t" r="r" b="b"/>
              <a:pathLst>
                <a:path w="4355002" h="2324611">
                  <a:moveTo>
                    <a:pt x="0" y="0"/>
                  </a:moveTo>
                  <a:lnTo>
                    <a:pt x="4355002" y="0"/>
                  </a:lnTo>
                  <a:lnTo>
                    <a:pt x="4355002" y="2324611"/>
                  </a:lnTo>
                  <a:lnTo>
                    <a:pt x="0" y="232461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355002" cy="23627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" name="AutoShape 6"/>
          <p:cNvSpPr/>
          <p:nvPr/>
        </p:nvSpPr>
        <p:spPr>
          <a:xfrm>
            <a:off x="1875196" y="4211267"/>
            <a:ext cx="14537608" cy="0"/>
          </a:xfrm>
          <a:prstGeom prst="line">
            <a:avLst/>
          </a:prstGeom>
          <a:ln w="9525" cap="flat">
            <a:solidFill>
              <a:srgbClr val="7F90D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TextBox 7"/>
          <p:cNvSpPr txBox="1"/>
          <p:nvPr/>
        </p:nvSpPr>
        <p:spPr>
          <a:xfrm>
            <a:off x="1824304" y="2541737"/>
            <a:ext cx="6735940" cy="15030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179"/>
              </a:lnSpc>
              <a:spcBef>
                <a:spcPct val="0"/>
              </a:spcBef>
            </a:pPr>
            <a:r>
              <a:rPr lang="en-US" sz="8699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CPU 설계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064709" y="7444758"/>
            <a:ext cx="14537608" cy="4883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060"/>
              </a:lnSpc>
              <a:spcBef>
                <a:spcPct val="0"/>
              </a:spcBef>
            </a:pPr>
            <a:r>
              <a:rPr lang="en-US" sz="2900">
                <a:solidFill>
                  <a:srgbClr val="545454"/>
                </a:solidFill>
                <a:latin typeface="윤고딕"/>
                <a:ea typeface="윤고딕"/>
                <a:cs typeface="윤고딕"/>
                <a:sym typeface="윤고딕"/>
              </a:rPr>
              <a:t>AI 시스템 반도체 설계 2기 - 이현수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838983" y="2541737"/>
            <a:ext cx="2370706" cy="1503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179"/>
              </a:lnSpc>
              <a:spcBef>
                <a:spcPct val="0"/>
              </a:spcBef>
            </a:pPr>
            <a:r>
              <a:rPr lang="en-US" sz="8699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발표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871929" y="2022124"/>
            <a:ext cx="5591266" cy="5233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26"/>
              </a:lnSpc>
              <a:spcBef>
                <a:spcPct val="0"/>
              </a:spcBef>
            </a:pPr>
            <a:r>
              <a:rPr lang="en-US" sz="3019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RISC-V (RV32I)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F90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11700"/>
            <a:ext cx="18288000" cy="10281645"/>
          </a:xfrm>
          <a:custGeom>
            <a:avLst/>
            <a:gdLst/>
            <a:ahLst/>
            <a:cxnLst/>
            <a:rect l="l" t="t" r="r" b="b"/>
            <a:pathLst>
              <a:path w="18288000" h="10281645">
                <a:moveTo>
                  <a:pt x="0" y="0"/>
                </a:moveTo>
                <a:lnTo>
                  <a:pt x="18288000" y="0"/>
                </a:lnTo>
                <a:lnTo>
                  <a:pt x="18288000" y="10281644"/>
                </a:lnTo>
                <a:lnTo>
                  <a:pt x="0" y="102816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3000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876300" y="730372"/>
            <a:ext cx="16535400" cy="8826256"/>
            <a:chOff x="0" y="0"/>
            <a:chExt cx="4355002" cy="232461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355002" cy="2324611"/>
            </a:xfrm>
            <a:custGeom>
              <a:avLst/>
              <a:gdLst/>
              <a:ahLst/>
              <a:cxnLst/>
              <a:rect l="l" t="t" r="r" b="b"/>
              <a:pathLst>
                <a:path w="4355002" h="2324611">
                  <a:moveTo>
                    <a:pt x="0" y="0"/>
                  </a:moveTo>
                  <a:lnTo>
                    <a:pt x="4355002" y="0"/>
                  </a:lnTo>
                  <a:lnTo>
                    <a:pt x="4355002" y="2324611"/>
                  </a:lnTo>
                  <a:lnTo>
                    <a:pt x="0" y="232461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355002" cy="23627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" name="AutoShape 6"/>
          <p:cNvSpPr/>
          <p:nvPr/>
        </p:nvSpPr>
        <p:spPr>
          <a:xfrm>
            <a:off x="1809896" y="2203976"/>
            <a:ext cx="14537608" cy="0"/>
          </a:xfrm>
          <a:prstGeom prst="line">
            <a:avLst/>
          </a:prstGeom>
          <a:ln w="9525" cap="flat">
            <a:solidFill>
              <a:srgbClr val="7F90D4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7" name="Group 7"/>
          <p:cNvGrpSpPr/>
          <p:nvPr/>
        </p:nvGrpSpPr>
        <p:grpSpPr>
          <a:xfrm>
            <a:off x="1949503" y="3793126"/>
            <a:ext cx="14226353" cy="4919393"/>
            <a:chOff x="0" y="0"/>
            <a:chExt cx="18968471" cy="6559191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8968471" cy="6559191"/>
            </a:xfrm>
            <a:custGeom>
              <a:avLst/>
              <a:gdLst/>
              <a:ahLst/>
              <a:cxnLst/>
              <a:rect l="l" t="t" r="r" b="b"/>
              <a:pathLst>
                <a:path w="18968471" h="6559191">
                  <a:moveTo>
                    <a:pt x="0" y="0"/>
                  </a:moveTo>
                  <a:lnTo>
                    <a:pt x="18968471" y="0"/>
                  </a:lnTo>
                  <a:lnTo>
                    <a:pt x="18968471" y="6559191"/>
                  </a:lnTo>
                  <a:lnTo>
                    <a:pt x="0" y="65591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5702" t="-45328" r="-2681" b="-99934"/>
              </a:stretch>
            </a:blipFill>
          </p:spPr>
        </p:sp>
        <p:sp>
          <p:nvSpPr>
            <p:cNvPr id="9" name="AutoShape 9"/>
            <p:cNvSpPr/>
            <p:nvPr/>
          </p:nvSpPr>
          <p:spPr>
            <a:xfrm>
              <a:off x="2201746" y="2467252"/>
              <a:ext cx="2876802" cy="0"/>
            </a:xfrm>
            <a:prstGeom prst="line">
              <a:avLst/>
            </a:prstGeom>
            <a:ln w="60787" cap="flat">
              <a:solidFill>
                <a:srgbClr val="FF3131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0" name="AutoShape 10"/>
            <p:cNvSpPr/>
            <p:nvPr/>
          </p:nvSpPr>
          <p:spPr>
            <a:xfrm>
              <a:off x="4851328" y="3152749"/>
              <a:ext cx="0" cy="1977963"/>
            </a:xfrm>
            <a:prstGeom prst="line">
              <a:avLst/>
            </a:prstGeom>
            <a:ln w="60787" cap="flat">
              <a:solidFill>
                <a:srgbClr val="FF3131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1" name="AutoShape 11"/>
            <p:cNvSpPr/>
            <p:nvPr/>
          </p:nvSpPr>
          <p:spPr>
            <a:xfrm>
              <a:off x="4851328" y="5100318"/>
              <a:ext cx="6099216" cy="30394"/>
            </a:xfrm>
            <a:prstGeom prst="line">
              <a:avLst/>
            </a:prstGeom>
            <a:ln w="60787" cap="flat">
              <a:solidFill>
                <a:srgbClr val="FF3131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2" name="AutoShape 12"/>
            <p:cNvSpPr/>
            <p:nvPr/>
          </p:nvSpPr>
          <p:spPr>
            <a:xfrm>
              <a:off x="4401650" y="2032780"/>
              <a:ext cx="676898" cy="0"/>
            </a:xfrm>
            <a:prstGeom prst="line">
              <a:avLst/>
            </a:prstGeom>
            <a:ln w="60787" cap="flat">
              <a:solidFill>
                <a:srgbClr val="FF3131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3" name="AutoShape 13"/>
            <p:cNvSpPr/>
            <p:nvPr/>
          </p:nvSpPr>
          <p:spPr>
            <a:xfrm>
              <a:off x="4401650" y="2825197"/>
              <a:ext cx="676898" cy="0"/>
            </a:xfrm>
            <a:prstGeom prst="line">
              <a:avLst/>
            </a:prstGeom>
            <a:ln w="60787" cap="flat">
              <a:solidFill>
                <a:srgbClr val="FF3131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4" name="AutoShape 14"/>
            <p:cNvSpPr/>
            <p:nvPr/>
          </p:nvSpPr>
          <p:spPr>
            <a:xfrm flipH="1">
              <a:off x="4401650" y="2032780"/>
              <a:ext cx="0" cy="792418"/>
            </a:xfrm>
            <a:prstGeom prst="line">
              <a:avLst/>
            </a:prstGeom>
            <a:ln w="60787" cap="flat">
              <a:solidFill>
                <a:srgbClr val="FF3131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5" name="AutoShape 15"/>
            <p:cNvSpPr/>
            <p:nvPr/>
          </p:nvSpPr>
          <p:spPr>
            <a:xfrm>
              <a:off x="3773571" y="554683"/>
              <a:ext cx="0" cy="1912569"/>
            </a:xfrm>
            <a:prstGeom prst="line">
              <a:avLst/>
            </a:prstGeom>
            <a:ln w="60787" cap="flat">
              <a:solidFill>
                <a:srgbClr val="FF3131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6" name="AutoShape 16"/>
            <p:cNvSpPr/>
            <p:nvPr/>
          </p:nvSpPr>
          <p:spPr>
            <a:xfrm>
              <a:off x="6993095" y="2002386"/>
              <a:ext cx="2876802" cy="0"/>
            </a:xfrm>
            <a:prstGeom prst="line">
              <a:avLst/>
            </a:prstGeom>
            <a:ln w="60787" cap="flat">
              <a:solidFill>
                <a:srgbClr val="FF3131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7" name="AutoShape 17"/>
            <p:cNvSpPr/>
            <p:nvPr/>
          </p:nvSpPr>
          <p:spPr>
            <a:xfrm>
              <a:off x="6993095" y="2794804"/>
              <a:ext cx="1065199" cy="30394"/>
            </a:xfrm>
            <a:prstGeom prst="line">
              <a:avLst/>
            </a:prstGeom>
            <a:ln w="60787" cap="flat">
              <a:solidFill>
                <a:srgbClr val="FF3131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8" name="AutoShape 18"/>
            <p:cNvSpPr/>
            <p:nvPr/>
          </p:nvSpPr>
          <p:spPr>
            <a:xfrm>
              <a:off x="8518232" y="3061646"/>
              <a:ext cx="1178020" cy="0"/>
            </a:xfrm>
            <a:prstGeom prst="line">
              <a:avLst/>
            </a:prstGeom>
            <a:ln w="60787" cap="flat">
              <a:solidFill>
                <a:srgbClr val="FF3131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9" name="AutoShape 19"/>
            <p:cNvSpPr/>
            <p:nvPr/>
          </p:nvSpPr>
          <p:spPr>
            <a:xfrm>
              <a:off x="10950544" y="2467252"/>
              <a:ext cx="881982" cy="0"/>
            </a:xfrm>
            <a:prstGeom prst="line">
              <a:avLst/>
            </a:prstGeom>
            <a:ln w="60787" cap="flat">
              <a:solidFill>
                <a:srgbClr val="FF3131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0" name="AutoShape 20"/>
            <p:cNvSpPr/>
            <p:nvPr/>
          </p:nvSpPr>
          <p:spPr>
            <a:xfrm>
              <a:off x="11862920" y="2467252"/>
              <a:ext cx="0" cy="1977963"/>
            </a:xfrm>
            <a:prstGeom prst="line">
              <a:avLst/>
            </a:prstGeom>
            <a:ln w="60787" cap="flat">
              <a:solidFill>
                <a:srgbClr val="FF3131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1" name="AutoShape 21"/>
            <p:cNvSpPr/>
            <p:nvPr/>
          </p:nvSpPr>
          <p:spPr>
            <a:xfrm>
              <a:off x="11431142" y="4414822"/>
              <a:ext cx="431778" cy="0"/>
            </a:xfrm>
            <a:prstGeom prst="line">
              <a:avLst/>
            </a:prstGeom>
            <a:ln w="60787" cap="flat">
              <a:solidFill>
                <a:srgbClr val="FF3131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22" name="Freeform 22"/>
          <p:cNvSpPr/>
          <p:nvPr/>
        </p:nvSpPr>
        <p:spPr>
          <a:xfrm>
            <a:off x="1949503" y="2937140"/>
            <a:ext cx="10960921" cy="741258"/>
          </a:xfrm>
          <a:custGeom>
            <a:avLst/>
            <a:gdLst/>
            <a:ahLst/>
            <a:cxnLst/>
            <a:rect l="l" t="t" r="r" b="b"/>
            <a:pathLst>
              <a:path w="10960921" h="741258">
                <a:moveTo>
                  <a:pt x="0" y="0"/>
                </a:moveTo>
                <a:lnTo>
                  <a:pt x="10960921" y="0"/>
                </a:lnTo>
                <a:lnTo>
                  <a:pt x="10960921" y="741257"/>
                </a:lnTo>
                <a:lnTo>
                  <a:pt x="0" y="74125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r="-8203"/>
            </a:stretch>
          </a:blipFill>
        </p:spPr>
      </p:sp>
      <p:sp>
        <p:nvSpPr>
          <p:cNvPr id="23" name="TextBox 23"/>
          <p:cNvSpPr txBox="1"/>
          <p:nvPr/>
        </p:nvSpPr>
        <p:spPr>
          <a:xfrm>
            <a:off x="1949503" y="705896"/>
            <a:ext cx="2525890" cy="1278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04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3345799" y="705896"/>
            <a:ext cx="11405513" cy="1278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Instruction Set Type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851211" y="2264091"/>
            <a:ext cx="5248366" cy="5233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26"/>
              </a:lnSpc>
              <a:spcBef>
                <a:spcPct val="0"/>
              </a:spcBef>
            </a:pPr>
            <a:r>
              <a:rPr lang="en-US" sz="3019" u="sng">
                <a:solidFill>
                  <a:srgbClr val="54545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R - TYPE</a:t>
            </a:r>
          </a:p>
        </p:txBody>
      </p:sp>
      <p:sp>
        <p:nvSpPr>
          <p:cNvPr id="26" name="슬라이드 번호 개체 틀 25"/>
          <p:cNvSpPr>
            <a:spLocks noGrp="1"/>
          </p:cNvSpPr>
          <p:nvPr>
            <p:ph type="sldNum" sz="quarter" idx="12"/>
          </p:nvPr>
        </p:nvSpPr>
        <p:spPr>
          <a:xfrm>
            <a:off x="15278100" y="9191503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10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F90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11700"/>
            <a:ext cx="18288000" cy="10281645"/>
          </a:xfrm>
          <a:custGeom>
            <a:avLst/>
            <a:gdLst/>
            <a:ahLst/>
            <a:cxnLst/>
            <a:rect l="l" t="t" r="r" b="b"/>
            <a:pathLst>
              <a:path w="18288000" h="10281645">
                <a:moveTo>
                  <a:pt x="0" y="0"/>
                </a:moveTo>
                <a:lnTo>
                  <a:pt x="18288000" y="0"/>
                </a:lnTo>
                <a:lnTo>
                  <a:pt x="18288000" y="10281644"/>
                </a:lnTo>
                <a:lnTo>
                  <a:pt x="0" y="102816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3000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876300" y="730372"/>
            <a:ext cx="16535400" cy="8826256"/>
            <a:chOff x="0" y="0"/>
            <a:chExt cx="4355002" cy="232461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355002" cy="2324611"/>
            </a:xfrm>
            <a:custGeom>
              <a:avLst/>
              <a:gdLst/>
              <a:ahLst/>
              <a:cxnLst/>
              <a:rect l="l" t="t" r="r" b="b"/>
              <a:pathLst>
                <a:path w="4355002" h="2324611">
                  <a:moveTo>
                    <a:pt x="0" y="0"/>
                  </a:moveTo>
                  <a:lnTo>
                    <a:pt x="4355002" y="0"/>
                  </a:lnTo>
                  <a:lnTo>
                    <a:pt x="4355002" y="2324611"/>
                  </a:lnTo>
                  <a:lnTo>
                    <a:pt x="0" y="232461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355002" cy="23627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" name="AutoShape 6"/>
          <p:cNvSpPr/>
          <p:nvPr/>
        </p:nvSpPr>
        <p:spPr>
          <a:xfrm>
            <a:off x="1809896" y="2203976"/>
            <a:ext cx="14537608" cy="0"/>
          </a:xfrm>
          <a:prstGeom prst="line">
            <a:avLst/>
          </a:prstGeom>
          <a:ln w="9525" cap="flat">
            <a:solidFill>
              <a:srgbClr val="7F90D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Freeform 7"/>
          <p:cNvSpPr/>
          <p:nvPr/>
        </p:nvSpPr>
        <p:spPr>
          <a:xfrm>
            <a:off x="2181842" y="3028567"/>
            <a:ext cx="7585330" cy="2752025"/>
          </a:xfrm>
          <a:custGeom>
            <a:avLst/>
            <a:gdLst/>
            <a:ahLst/>
            <a:cxnLst/>
            <a:rect l="l" t="t" r="r" b="b"/>
            <a:pathLst>
              <a:path w="7585330" h="2752025">
                <a:moveTo>
                  <a:pt x="0" y="0"/>
                </a:moveTo>
                <a:lnTo>
                  <a:pt x="7585330" y="0"/>
                </a:lnTo>
                <a:lnTo>
                  <a:pt x="7585330" y="2752024"/>
                </a:lnTo>
                <a:lnTo>
                  <a:pt x="0" y="275202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10518476" y="5780591"/>
            <a:ext cx="563065" cy="374584"/>
            <a:chOff x="0" y="0"/>
            <a:chExt cx="812800" cy="54072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540722"/>
            </a:xfrm>
            <a:custGeom>
              <a:avLst/>
              <a:gdLst/>
              <a:ahLst/>
              <a:cxnLst/>
              <a:rect l="l" t="t" r="r" b="b"/>
              <a:pathLst>
                <a:path w="812800" h="540722">
                  <a:moveTo>
                    <a:pt x="812800" y="270361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337522"/>
                  </a:lnTo>
                  <a:lnTo>
                    <a:pt x="406400" y="337522"/>
                  </a:lnTo>
                  <a:lnTo>
                    <a:pt x="406400" y="540722"/>
                  </a:lnTo>
                  <a:lnTo>
                    <a:pt x="812800" y="270361"/>
                  </a:lnTo>
                  <a:close/>
                </a:path>
              </a:pathLst>
            </a:custGeom>
            <a:solidFill>
              <a:srgbClr val="545454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165100"/>
              <a:ext cx="711200" cy="1724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3345799" y="705896"/>
            <a:ext cx="11405513" cy="1278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Instruction Set Type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2593360" y="5999666"/>
            <a:ext cx="6762293" cy="3135003"/>
            <a:chOff x="0" y="0"/>
            <a:chExt cx="9016390" cy="4180004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984911" cy="4180004"/>
            </a:xfrm>
            <a:custGeom>
              <a:avLst/>
              <a:gdLst/>
              <a:ahLst/>
              <a:cxnLst/>
              <a:rect l="l" t="t" r="r" b="b"/>
              <a:pathLst>
                <a:path w="4984911" h="4180004">
                  <a:moveTo>
                    <a:pt x="0" y="0"/>
                  </a:moveTo>
                  <a:lnTo>
                    <a:pt x="4984911" y="0"/>
                  </a:lnTo>
                  <a:lnTo>
                    <a:pt x="4984911" y="4180004"/>
                  </a:lnTo>
                  <a:lnTo>
                    <a:pt x="0" y="41800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5445" r="-229966"/>
              </a:stretch>
            </a:blipFill>
          </p:spPr>
        </p:sp>
        <p:sp>
          <p:nvSpPr>
            <p:cNvPr id="14" name="Freeform 14"/>
            <p:cNvSpPr/>
            <p:nvPr/>
          </p:nvSpPr>
          <p:spPr>
            <a:xfrm>
              <a:off x="4984911" y="0"/>
              <a:ext cx="4031479" cy="4180004"/>
            </a:xfrm>
            <a:custGeom>
              <a:avLst/>
              <a:gdLst/>
              <a:ahLst/>
              <a:cxnLst/>
              <a:rect l="l" t="t" r="r" b="b"/>
              <a:pathLst>
                <a:path w="4031479" h="4180004">
                  <a:moveTo>
                    <a:pt x="0" y="0"/>
                  </a:moveTo>
                  <a:lnTo>
                    <a:pt x="4031479" y="0"/>
                  </a:lnTo>
                  <a:lnTo>
                    <a:pt x="4031479" y="4180004"/>
                  </a:lnTo>
                  <a:lnTo>
                    <a:pt x="0" y="41800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314736"/>
              </a:stretch>
            </a:blipFill>
          </p:spPr>
        </p:sp>
      </p:grpSp>
      <p:grpSp>
        <p:nvGrpSpPr>
          <p:cNvPr id="15" name="Group 15"/>
          <p:cNvGrpSpPr/>
          <p:nvPr/>
        </p:nvGrpSpPr>
        <p:grpSpPr>
          <a:xfrm>
            <a:off x="11605162" y="3277999"/>
            <a:ext cx="4639265" cy="5443334"/>
            <a:chOff x="0" y="0"/>
            <a:chExt cx="6185687" cy="7257779"/>
          </a:xfrm>
        </p:grpSpPr>
        <p:grpSp>
          <p:nvGrpSpPr>
            <p:cNvPr id="16" name="Group 16"/>
            <p:cNvGrpSpPr/>
            <p:nvPr/>
          </p:nvGrpSpPr>
          <p:grpSpPr>
            <a:xfrm>
              <a:off x="0" y="0"/>
              <a:ext cx="6185687" cy="645233"/>
              <a:chOff x="0" y="0"/>
              <a:chExt cx="1221864" cy="127453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1221864" cy="127453"/>
              </a:xfrm>
              <a:custGeom>
                <a:avLst/>
                <a:gdLst/>
                <a:ahLst/>
                <a:cxnLst/>
                <a:rect l="l" t="t" r="r" b="b"/>
                <a:pathLst>
                  <a:path w="1221864" h="127453">
                    <a:moveTo>
                      <a:pt x="25032" y="0"/>
                    </a:moveTo>
                    <a:lnTo>
                      <a:pt x="1196832" y="0"/>
                    </a:lnTo>
                    <a:cubicBezTo>
                      <a:pt x="1210657" y="0"/>
                      <a:pt x="1221864" y="11207"/>
                      <a:pt x="1221864" y="25032"/>
                    </a:cubicBezTo>
                    <a:lnTo>
                      <a:pt x="1221864" y="102422"/>
                    </a:lnTo>
                    <a:cubicBezTo>
                      <a:pt x="1221864" y="109060"/>
                      <a:pt x="1219227" y="115427"/>
                      <a:pt x="1214532" y="120122"/>
                    </a:cubicBezTo>
                    <a:cubicBezTo>
                      <a:pt x="1209838" y="124816"/>
                      <a:pt x="1203471" y="127453"/>
                      <a:pt x="1196832" y="127453"/>
                    </a:cubicBezTo>
                    <a:lnTo>
                      <a:pt x="25032" y="127453"/>
                    </a:lnTo>
                    <a:cubicBezTo>
                      <a:pt x="11207" y="127453"/>
                      <a:pt x="0" y="116246"/>
                      <a:pt x="0" y="102422"/>
                    </a:cubicBezTo>
                    <a:lnTo>
                      <a:pt x="0" y="25032"/>
                    </a:lnTo>
                    <a:cubicBezTo>
                      <a:pt x="0" y="11207"/>
                      <a:pt x="11207" y="0"/>
                      <a:pt x="25032" y="0"/>
                    </a:cubicBezTo>
                    <a:close/>
                  </a:path>
                </a:pathLst>
              </a:custGeom>
              <a:solidFill>
                <a:srgbClr val="F0EAEB"/>
              </a:solidFill>
            </p:spPr>
          </p:sp>
          <p:sp>
            <p:nvSpPr>
              <p:cNvPr id="18" name="TextBox 18"/>
              <p:cNvSpPr txBox="1"/>
              <p:nvPr/>
            </p:nvSpPr>
            <p:spPr>
              <a:xfrm>
                <a:off x="0" y="-38100"/>
                <a:ext cx="1221864" cy="16555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l">
                  <a:lnSpc>
                    <a:spcPts val="2520"/>
                  </a:lnSpc>
                </a:pPr>
                <a:r>
                  <a:rPr lang="en-US" sz="1800" b="1">
                    <a:solidFill>
                      <a:srgbClr val="000000"/>
                    </a:solidFill>
                    <a:latin typeface="각진펜 Bold"/>
                    <a:ea typeface="각진펜 Bold"/>
                    <a:cs typeface="각진펜 Bold"/>
                    <a:sym typeface="각진펜 Bold"/>
                  </a:rPr>
                  <a:t>ADD :</a:t>
                </a:r>
                <a:r>
                  <a:rPr lang="en-US" sz="1800">
                    <a:solidFill>
                      <a:srgbClr val="000000"/>
                    </a:solidFill>
                    <a:latin typeface="각진펜"/>
                    <a:ea typeface="각진펜"/>
                    <a:cs typeface="각진펜"/>
                    <a:sym typeface="각진펜"/>
                  </a:rPr>
                  <a:t> 12 + 11 = 23</a:t>
                </a:r>
              </a:p>
            </p:txBody>
          </p:sp>
        </p:grpSp>
        <p:grpSp>
          <p:nvGrpSpPr>
            <p:cNvPr id="19" name="Group 19"/>
            <p:cNvGrpSpPr/>
            <p:nvPr/>
          </p:nvGrpSpPr>
          <p:grpSpPr>
            <a:xfrm>
              <a:off x="0" y="734133"/>
              <a:ext cx="6185687" cy="645233"/>
              <a:chOff x="0" y="0"/>
              <a:chExt cx="1221864" cy="127453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1221864" cy="127453"/>
              </a:xfrm>
              <a:custGeom>
                <a:avLst/>
                <a:gdLst/>
                <a:ahLst/>
                <a:cxnLst/>
                <a:rect l="l" t="t" r="r" b="b"/>
                <a:pathLst>
                  <a:path w="1221864" h="127453">
                    <a:moveTo>
                      <a:pt x="25032" y="0"/>
                    </a:moveTo>
                    <a:lnTo>
                      <a:pt x="1196832" y="0"/>
                    </a:lnTo>
                    <a:cubicBezTo>
                      <a:pt x="1210657" y="0"/>
                      <a:pt x="1221864" y="11207"/>
                      <a:pt x="1221864" y="25032"/>
                    </a:cubicBezTo>
                    <a:lnTo>
                      <a:pt x="1221864" y="102422"/>
                    </a:lnTo>
                    <a:cubicBezTo>
                      <a:pt x="1221864" y="109060"/>
                      <a:pt x="1219227" y="115427"/>
                      <a:pt x="1214532" y="120122"/>
                    </a:cubicBezTo>
                    <a:cubicBezTo>
                      <a:pt x="1209838" y="124816"/>
                      <a:pt x="1203471" y="127453"/>
                      <a:pt x="1196832" y="127453"/>
                    </a:cubicBezTo>
                    <a:lnTo>
                      <a:pt x="25032" y="127453"/>
                    </a:lnTo>
                    <a:cubicBezTo>
                      <a:pt x="11207" y="127453"/>
                      <a:pt x="0" y="116246"/>
                      <a:pt x="0" y="102422"/>
                    </a:cubicBezTo>
                    <a:lnTo>
                      <a:pt x="0" y="25032"/>
                    </a:lnTo>
                    <a:cubicBezTo>
                      <a:pt x="0" y="11207"/>
                      <a:pt x="11207" y="0"/>
                      <a:pt x="25032" y="0"/>
                    </a:cubicBezTo>
                    <a:close/>
                  </a:path>
                </a:pathLst>
              </a:custGeom>
              <a:solidFill>
                <a:srgbClr val="F0EAEB"/>
              </a:solidFill>
            </p:spPr>
          </p:sp>
          <p:sp>
            <p:nvSpPr>
              <p:cNvPr id="21" name="TextBox 21"/>
              <p:cNvSpPr txBox="1"/>
              <p:nvPr/>
            </p:nvSpPr>
            <p:spPr>
              <a:xfrm>
                <a:off x="0" y="-38100"/>
                <a:ext cx="1221864" cy="16555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l">
                  <a:lnSpc>
                    <a:spcPts val="2520"/>
                  </a:lnSpc>
                </a:pPr>
                <a:r>
                  <a:rPr lang="en-US" sz="1800" b="1">
                    <a:solidFill>
                      <a:srgbClr val="000000"/>
                    </a:solidFill>
                    <a:latin typeface="각진펜 Bold"/>
                    <a:ea typeface="각진펜 Bold"/>
                    <a:cs typeface="각진펜 Bold"/>
                    <a:sym typeface="각진펜 Bold"/>
                  </a:rPr>
                  <a:t>SUB :</a:t>
                </a:r>
                <a:r>
                  <a:rPr lang="en-US" sz="1800">
                    <a:solidFill>
                      <a:srgbClr val="000000"/>
                    </a:solidFill>
                    <a:latin typeface="각진펜"/>
                    <a:ea typeface="각진펜"/>
                    <a:cs typeface="각진펜"/>
                    <a:sym typeface="각진펜"/>
                  </a:rPr>
                  <a:t> 12 - 11 = 1</a:t>
                </a:r>
              </a:p>
            </p:txBody>
          </p:sp>
        </p:grpSp>
        <p:grpSp>
          <p:nvGrpSpPr>
            <p:cNvPr id="22" name="Group 22"/>
            <p:cNvGrpSpPr/>
            <p:nvPr/>
          </p:nvGrpSpPr>
          <p:grpSpPr>
            <a:xfrm>
              <a:off x="0" y="1468265"/>
              <a:ext cx="6185687" cy="645233"/>
              <a:chOff x="0" y="0"/>
              <a:chExt cx="1221864" cy="127453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1221864" cy="127453"/>
              </a:xfrm>
              <a:custGeom>
                <a:avLst/>
                <a:gdLst/>
                <a:ahLst/>
                <a:cxnLst/>
                <a:rect l="l" t="t" r="r" b="b"/>
                <a:pathLst>
                  <a:path w="1221864" h="127453">
                    <a:moveTo>
                      <a:pt x="25032" y="0"/>
                    </a:moveTo>
                    <a:lnTo>
                      <a:pt x="1196832" y="0"/>
                    </a:lnTo>
                    <a:cubicBezTo>
                      <a:pt x="1210657" y="0"/>
                      <a:pt x="1221864" y="11207"/>
                      <a:pt x="1221864" y="25032"/>
                    </a:cubicBezTo>
                    <a:lnTo>
                      <a:pt x="1221864" y="102422"/>
                    </a:lnTo>
                    <a:cubicBezTo>
                      <a:pt x="1221864" y="109060"/>
                      <a:pt x="1219227" y="115427"/>
                      <a:pt x="1214532" y="120122"/>
                    </a:cubicBezTo>
                    <a:cubicBezTo>
                      <a:pt x="1209838" y="124816"/>
                      <a:pt x="1203471" y="127453"/>
                      <a:pt x="1196832" y="127453"/>
                    </a:cubicBezTo>
                    <a:lnTo>
                      <a:pt x="25032" y="127453"/>
                    </a:lnTo>
                    <a:cubicBezTo>
                      <a:pt x="11207" y="127453"/>
                      <a:pt x="0" y="116246"/>
                      <a:pt x="0" y="102422"/>
                    </a:cubicBezTo>
                    <a:lnTo>
                      <a:pt x="0" y="25032"/>
                    </a:lnTo>
                    <a:cubicBezTo>
                      <a:pt x="0" y="11207"/>
                      <a:pt x="11207" y="0"/>
                      <a:pt x="25032" y="0"/>
                    </a:cubicBezTo>
                    <a:close/>
                  </a:path>
                </a:pathLst>
              </a:custGeom>
              <a:solidFill>
                <a:srgbClr val="F0EAEB"/>
              </a:solidFill>
            </p:spPr>
          </p:sp>
          <p:sp>
            <p:nvSpPr>
              <p:cNvPr id="24" name="TextBox 24"/>
              <p:cNvSpPr txBox="1"/>
              <p:nvPr/>
            </p:nvSpPr>
            <p:spPr>
              <a:xfrm>
                <a:off x="0" y="-38100"/>
                <a:ext cx="1221864" cy="16555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l">
                  <a:lnSpc>
                    <a:spcPts val="2520"/>
                  </a:lnSpc>
                </a:pPr>
                <a:r>
                  <a:rPr lang="en-US" sz="1800" b="1">
                    <a:solidFill>
                      <a:srgbClr val="000000"/>
                    </a:solidFill>
                    <a:latin typeface="각진펜 Bold"/>
                    <a:ea typeface="각진펜 Bold"/>
                    <a:cs typeface="각진펜 Bold"/>
                    <a:sym typeface="각진펜 Bold"/>
                  </a:rPr>
                  <a:t>SLL:</a:t>
                </a:r>
                <a:r>
                  <a:rPr lang="en-US" sz="1800">
                    <a:solidFill>
                      <a:srgbClr val="000000"/>
                    </a:solidFill>
                    <a:latin typeface="각진펜"/>
                    <a:ea typeface="각진펜"/>
                    <a:cs typeface="각진펜"/>
                    <a:sym typeface="각진펜"/>
                  </a:rPr>
                  <a:t> 12 &lt;&lt; 11 = ~110_000_000_000_000</a:t>
                </a:r>
              </a:p>
            </p:txBody>
          </p:sp>
        </p:grpSp>
        <p:grpSp>
          <p:nvGrpSpPr>
            <p:cNvPr id="25" name="Group 25"/>
            <p:cNvGrpSpPr/>
            <p:nvPr/>
          </p:nvGrpSpPr>
          <p:grpSpPr>
            <a:xfrm>
              <a:off x="0" y="2202398"/>
              <a:ext cx="6185687" cy="645233"/>
              <a:chOff x="0" y="0"/>
              <a:chExt cx="1221864" cy="127453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1221864" cy="127453"/>
              </a:xfrm>
              <a:custGeom>
                <a:avLst/>
                <a:gdLst/>
                <a:ahLst/>
                <a:cxnLst/>
                <a:rect l="l" t="t" r="r" b="b"/>
                <a:pathLst>
                  <a:path w="1221864" h="127453">
                    <a:moveTo>
                      <a:pt x="25032" y="0"/>
                    </a:moveTo>
                    <a:lnTo>
                      <a:pt x="1196832" y="0"/>
                    </a:lnTo>
                    <a:cubicBezTo>
                      <a:pt x="1210657" y="0"/>
                      <a:pt x="1221864" y="11207"/>
                      <a:pt x="1221864" y="25032"/>
                    </a:cubicBezTo>
                    <a:lnTo>
                      <a:pt x="1221864" y="102422"/>
                    </a:lnTo>
                    <a:cubicBezTo>
                      <a:pt x="1221864" y="109060"/>
                      <a:pt x="1219227" y="115427"/>
                      <a:pt x="1214532" y="120122"/>
                    </a:cubicBezTo>
                    <a:cubicBezTo>
                      <a:pt x="1209838" y="124816"/>
                      <a:pt x="1203471" y="127453"/>
                      <a:pt x="1196832" y="127453"/>
                    </a:cubicBezTo>
                    <a:lnTo>
                      <a:pt x="25032" y="127453"/>
                    </a:lnTo>
                    <a:cubicBezTo>
                      <a:pt x="11207" y="127453"/>
                      <a:pt x="0" y="116246"/>
                      <a:pt x="0" y="102422"/>
                    </a:cubicBezTo>
                    <a:lnTo>
                      <a:pt x="0" y="25032"/>
                    </a:lnTo>
                    <a:cubicBezTo>
                      <a:pt x="0" y="11207"/>
                      <a:pt x="11207" y="0"/>
                      <a:pt x="25032" y="0"/>
                    </a:cubicBezTo>
                    <a:close/>
                  </a:path>
                </a:pathLst>
              </a:custGeom>
              <a:solidFill>
                <a:srgbClr val="F0EAEB"/>
              </a:solidFill>
            </p:spPr>
          </p:sp>
          <p:sp>
            <p:nvSpPr>
              <p:cNvPr id="27" name="TextBox 27"/>
              <p:cNvSpPr txBox="1"/>
              <p:nvPr/>
            </p:nvSpPr>
            <p:spPr>
              <a:xfrm>
                <a:off x="0" y="-38100"/>
                <a:ext cx="1221864" cy="16555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l">
                  <a:lnSpc>
                    <a:spcPts val="2520"/>
                  </a:lnSpc>
                </a:pPr>
                <a:r>
                  <a:rPr lang="en-US" sz="1800" b="1">
                    <a:solidFill>
                      <a:srgbClr val="000000"/>
                    </a:solidFill>
                    <a:latin typeface="각진펜 Bold"/>
                    <a:ea typeface="각진펜 Bold"/>
                    <a:cs typeface="각진펜 Bold"/>
                    <a:sym typeface="각진펜 Bold"/>
                  </a:rPr>
                  <a:t>SRL :</a:t>
                </a:r>
                <a:r>
                  <a:rPr lang="en-US" sz="1800">
                    <a:solidFill>
                      <a:srgbClr val="000000"/>
                    </a:solidFill>
                    <a:latin typeface="각진펜"/>
                    <a:ea typeface="각진펜"/>
                    <a:cs typeface="각진펜"/>
                    <a:sym typeface="각진펜"/>
                  </a:rPr>
                  <a:t> 12 &gt;&gt; 11 = 0</a:t>
                </a:r>
              </a:p>
            </p:txBody>
          </p:sp>
        </p:grpSp>
        <p:grpSp>
          <p:nvGrpSpPr>
            <p:cNvPr id="28" name="Group 28"/>
            <p:cNvGrpSpPr/>
            <p:nvPr/>
          </p:nvGrpSpPr>
          <p:grpSpPr>
            <a:xfrm>
              <a:off x="0" y="2936530"/>
              <a:ext cx="6185687" cy="645233"/>
              <a:chOff x="0" y="0"/>
              <a:chExt cx="1221864" cy="127453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0" y="0"/>
                <a:ext cx="1221864" cy="127453"/>
              </a:xfrm>
              <a:custGeom>
                <a:avLst/>
                <a:gdLst/>
                <a:ahLst/>
                <a:cxnLst/>
                <a:rect l="l" t="t" r="r" b="b"/>
                <a:pathLst>
                  <a:path w="1221864" h="127453">
                    <a:moveTo>
                      <a:pt x="25032" y="0"/>
                    </a:moveTo>
                    <a:lnTo>
                      <a:pt x="1196832" y="0"/>
                    </a:lnTo>
                    <a:cubicBezTo>
                      <a:pt x="1210657" y="0"/>
                      <a:pt x="1221864" y="11207"/>
                      <a:pt x="1221864" y="25032"/>
                    </a:cubicBezTo>
                    <a:lnTo>
                      <a:pt x="1221864" y="102422"/>
                    </a:lnTo>
                    <a:cubicBezTo>
                      <a:pt x="1221864" y="109060"/>
                      <a:pt x="1219227" y="115427"/>
                      <a:pt x="1214532" y="120122"/>
                    </a:cubicBezTo>
                    <a:cubicBezTo>
                      <a:pt x="1209838" y="124816"/>
                      <a:pt x="1203471" y="127453"/>
                      <a:pt x="1196832" y="127453"/>
                    </a:cubicBezTo>
                    <a:lnTo>
                      <a:pt x="25032" y="127453"/>
                    </a:lnTo>
                    <a:cubicBezTo>
                      <a:pt x="11207" y="127453"/>
                      <a:pt x="0" y="116246"/>
                      <a:pt x="0" y="102422"/>
                    </a:cubicBezTo>
                    <a:lnTo>
                      <a:pt x="0" y="25032"/>
                    </a:lnTo>
                    <a:cubicBezTo>
                      <a:pt x="0" y="11207"/>
                      <a:pt x="11207" y="0"/>
                      <a:pt x="25032" y="0"/>
                    </a:cubicBezTo>
                    <a:close/>
                  </a:path>
                </a:pathLst>
              </a:custGeom>
              <a:solidFill>
                <a:srgbClr val="F0EAEB"/>
              </a:solidFill>
            </p:spPr>
          </p:sp>
          <p:sp>
            <p:nvSpPr>
              <p:cNvPr id="30" name="TextBox 30"/>
              <p:cNvSpPr txBox="1"/>
              <p:nvPr/>
            </p:nvSpPr>
            <p:spPr>
              <a:xfrm>
                <a:off x="0" y="-38100"/>
                <a:ext cx="1221864" cy="16555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l">
                  <a:lnSpc>
                    <a:spcPts val="2520"/>
                  </a:lnSpc>
                </a:pPr>
                <a:r>
                  <a:rPr lang="en-US" sz="1800" b="1">
                    <a:solidFill>
                      <a:srgbClr val="000000"/>
                    </a:solidFill>
                    <a:latin typeface="각진펜 Bold"/>
                    <a:ea typeface="각진펜 Bold"/>
                    <a:cs typeface="각진펜 Bold"/>
                    <a:sym typeface="각진펜 Bold"/>
                  </a:rPr>
                  <a:t>SRA :</a:t>
                </a:r>
                <a:r>
                  <a:rPr lang="en-US" sz="1800">
                    <a:solidFill>
                      <a:srgbClr val="000000"/>
                    </a:solidFill>
                    <a:latin typeface="각진펜"/>
                    <a:ea typeface="각진펜"/>
                    <a:cs typeface="각진펜"/>
                    <a:sym typeface="각진펜"/>
                  </a:rPr>
                  <a:t> 12 &gt;&gt;&gt; 11 = 0</a:t>
                </a:r>
              </a:p>
            </p:txBody>
          </p:sp>
        </p:grpSp>
        <p:grpSp>
          <p:nvGrpSpPr>
            <p:cNvPr id="31" name="Group 31"/>
            <p:cNvGrpSpPr/>
            <p:nvPr/>
          </p:nvGrpSpPr>
          <p:grpSpPr>
            <a:xfrm>
              <a:off x="0" y="3670663"/>
              <a:ext cx="6185687" cy="645233"/>
              <a:chOff x="0" y="0"/>
              <a:chExt cx="1221864" cy="127453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0" y="0"/>
                <a:ext cx="1221864" cy="127453"/>
              </a:xfrm>
              <a:custGeom>
                <a:avLst/>
                <a:gdLst/>
                <a:ahLst/>
                <a:cxnLst/>
                <a:rect l="l" t="t" r="r" b="b"/>
                <a:pathLst>
                  <a:path w="1221864" h="127453">
                    <a:moveTo>
                      <a:pt x="25032" y="0"/>
                    </a:moveTo>
                    <a:lnTo>
                      <a:pt x="1196832" y="0"/>
                    </a:lnTo>
                    <a:cubicBezTo>
                      <a:pt x="1210657" y="0"/>
                      <a:pt x="1221864" y="11207"/>
                      <a:pt x="1221864" y="25032"/>
                    </a:cubicBezTo>
                    <a:lnTo>
                      <a:pt x="1221864" y="102422"/>
                    </a:lnTo>
                    <a:cubicBezTo>
                      <a:pt x="1221864" y="109060"/>
                      <a:pt x="1219227" y="115427"/>
                      <a:pt x="1214532" y="120122"/>
                    </a:cubicBezTo>
                    <a:cubicBezTo>
                      <a:pt x="1209838" y="124816"/>
                      <a:pt x="1203471" y="127453"/>
                      <a:pt x="1196832" y="127453"/>
                    </a:cubicBezTo>
                    <a:lnTo>
                      <a:pt x="25032" y="127453"/>
                    </a:lnTo>
                    <a:cubicBezTo>
                      <a:pt x="11207" y="127453"/>
                      <a:pt x="0" y="116246"/>
                      <a:pt x="0" y="102422"/>
                    </a:cubicBezTo>
                    <a:lnTo>
                      <a:pt x="0" y="25032"/>
                    </a:lnTo>
                    <a:cubicBezTo>
                      <a:pt x="0" y="11207"/>
                      <a:pt x="11207" y="0"/>
                      <a:pt x="25032" y="0"/>
                    </a:cubicBezTo>
                    <a:close/>
                  </a:path>
                </a:pathLst>
              </a:custGeom>
              <a:solidFill>
                <a:srgbClr val="F0EAEB"/>
              </a:solidFill>
            </p:spPr>
          </p:sp>
          <p:sp>
            <p:nvSpPr>
              <p:cNvPr id="33" name="TextBox 33"/>
              <p:cNvSpPr txBox="1"/>
              <p:nvPr/>
            </p:nvSpPr>
            <p:spPr>
              <a:xfrm>
                <a:off x="0" y="-38100"/>
                <a:ext cx="1221864" cy="16555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l">
                  <a:lnSpc>
                    <a:spcPts val="2520"/>
                  </a:lnSpc>
                </a:pPr>
                <a:r>
                  <a:rPr lang="en-US" sz="1800" b="1">
                    <a:solidFill>
                      <a:srgbClr val="000000"/>
                    </a:solidFill>
                    <a:latin typeface="각진펜 Bold"/>
                    <a:ea typeface="각진펜 Bold"/>
                    <a:cs typeface="각진펜 Bold"/>
                    <a:sym typeface="각진펜 Bold"/>
                  </a:rPr>
                  <a:t>SLT :</a:t>
                </a:r>
                <a:r>
                  <a:rPr lang="en-US" sz="1800">
                    <a:solidFill>
                      <a:srgbClr val="000000"/>
                    </a:solidFill>
                    <a:latin typeface="각진펜"/>
                    <a:ea typeface="각진펜"/>
                    <a:cs typeface="각진펜"/>
                    <a:sym typeface="각진펜"/>
                  </a:rPr>
                  <a:t> (12 &lt; 11)  ?  1 : 0</a:t>
                </a:r>
              </a:p>
            </p:txBody>
          </p:sp>
        </p:grpSp>
        <p:grpSp>
          <p:nvGrpSpPr>
            <p:cNvPr id="34" name="Group 34"/>
            <p:cNvGrpSpPr/>
            <p:nvPr/>
          </p:nvGrpSpPr>
          <p:grpSpPr>
            <a:xfrm>
              <a:off x="0" y="4409847"/>
              <a:ext cx="6185687" cy="645233"/>
              <a:chOff x="0" y="0"/>
              <a:chExt cx="1221864" cy="127453"/>
            </a:xfrm>
          </p:grpSpPr>
          <p:sp>
            <p:nvSpPr>
              <p:cNvPr id="35" name="Freeform 35"/>
              <p:cNvSpPr/>
              <p:nvPr/>
            </p:nvSpPr>
            <p:spPr>
              <a:xfrm>
                <a:off x="0" y="0"/>
                <a:ext cx="1221864" cy="127453"/>
              </a:xfrm>
              <a:custGeom>
                <a:avLst/>
                <a:gdLst/>
                <a:ahLst/>
                <a:cxnLst/>
                <a:rect l="l" t="t" r="r" b="b"/>
                <a:pathLst>
                  <a:path w="1221864" h="127453">
                    <a:moveTo>
                      <a:pt x="25032" y="0"/>
                    </a:moveTo>
                    <a:lnTo>
                      <a:pt x="1196832" y="0"/>
                    </a:lnTo>
                    <a:cubicBezTo>
                      <a:pt x="1210657" y="0"/>
                      <a:pt x="1221864" y="11207"/>
                      <a:pt x="1221864" y="25032"/>
                    </a:cubicBezTo>
                    <a:lnTo>
                      <a:pt x="1221864" y="102422"/>
                    </a:lnTo>
                    <a:cubicBezTo>
                      <a:pt x="1221864" y="109060"/>
                      <a:pt x="1219227" y="115427"/>
                      <a:pt x="1214532" y="120122"/>
                    </a:cubicBezTo>
                    <a:cubicBezTo>
                      <a:pt x="1209838" y="124816"/>
                      <a:pt x="1203471" y="127453"/>
                      <a:pt x="1196832" y="127453"/>
                    </a:cubicBezTo>
                    <a:lnTo>
                      <a:pt x="25032" y="127453"/>
                    </a:lnTo>
                    <a:cubicBezTo>
                      <a:pt x="11207" y="127453"/>
                      <a:pt x="0" y="116246"/>
                      <a:pt x="0" y="102422"/>
                    </a:cubicBezTo>
                    <a:lnTo>
                      <a:pt x="0" y="25032"/>
                    </a:lnTo>
                    <a:cubicBezTo>
                      <a:pt x="0" y="11207"/>
                      <a:pt x="11207" y="0"/>
                      <a:pt x="25032" y="0"/>
                    </a:cubicBezTo>
                    <a:close/>
                  </a:path>
                </a:pathLst>
              </a:custGeom>
              <a:solidFill>
                <a:srgbClr val="F0EAEB"/>
              </a:solidFill>
            </p:spPr>
          </p:sp>
          <p:sp>
            <p:nvSpPr>
              <p:cNvPr id="36" name="TextBox 36"/>
              <p:cNvSpPr txBox="1"/>
              <p:nvPr/>
            </p:nvSpPr>
            <p:spPr>
              <a:xfrm>
                <a:off x="0" y="-38100"/>
                <a:ext cx="1221864" cy="16555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l">
                  <a:lnSpc>
                    <a:spcPts val="2520"/>
                  </a:lnSpc>
                </a:pPr>
                <a:r>
                  <a:rPr lang="en-US" sz="1800" b="1">
                    <a:solidFill>
                      <a:srgbClr val="000000"/>
                    </a:solidFill>
                    <a:latin typeface="각진펜 Bold"/>
                    <a:ea typeface="각진펜 Bold"/>
                    <a:cs typeface="각진펜 Bold"/>
                    <a:sym typeface="각진펜 Bold"/>
                  </a:rPr>
                  <a:t>SLTU:</a:t>
                </a:r>
                <a:r>
                  <a:rPr lang="en-US" sz="1800">
                    <a:solidFill>
                      <a:srgbClr val="000000"/>
                    </a:solidFill>
                    <a:latin typeface="각진펜"/>
                    <a:ea typeface="각진펜"/>
                    <a:cs typeface="각진펜"/>
                    <a:sym typeface="각진펜"/>
                  </a:rPr>
                  <a:t> (12 &lt; 11) ? 1 : 0</a:t>
                </a:r>
              </a:p>
            </p:txBody>
          </p:sp>
        </p:grpSp>
        <p:grpSp>
          <p:nvGrpSpPr>
            <p:cNvPr id="37" name="Group 37"/>
            <p:cNvGrpSpPr/>
            <p:nvPr/>
          </p:nvGrpSpPr>
          <p:grpSpPr>
            <a:xfrm>
              <a:off x="0" y="5149560"/>
              <a:ext cx="6185687" cy="645233"/>
              <a:chOff x="0" y="0"/>
              <a:chExt cx="1221864" cy="127453"/>
            </a:xfrm>
          </p:grpSpPr>
          <p:sp>
            <p:nvSpPr>
              <p:cNvPr id="38" name="Freeform 38"/>
              <p:cNvSpPr/>
              <p:nvPr/>
            </p:nvSpPr>
            <p:spPr>
              <a:xfrm>
                <a:off x="0" y="0"/>
                <a:ext cx="1221864" cy="127453"/>
              </a:xfrm>
              <a:custGeom>
                <a:avLst/>
                <a:gdLst/>
                <a:ahLst/>
                <a:cxnLst/>
                <a:rect l="l" t="t" r="r" b="b"/>
                <a:pathLst>
                  <a:path w="1221864" h="127453">
                    <a:moveTo>
                      <a:pt x="25032" y="0"/>
                    </a:moveTo>
                    <a:lnTo>
                      <a:pt x="1196832" y="0"/>
                    </a:lnTo>
                    <a:cubicBezTo>
                      <a:pt x="1210657" y="0"/>
                      <a:pt x="1221864" y="11207"/>
                      <a:pt x="1221864" y="25032"/>
                    </a:cubicBezTo>
                    <a:lnTo>
                      <a:pt x="1221864" y="102422"/>
                    </a:lnTo>
                    <a:cubicBezTo>
                      <a:pt x="1221864" y="109060"/>
                      <a:pt x="1219227" y="115427"/>
                      <a:pt x="1214532" y="120122"/>
                    </a:cubicBezTo>
                    <a:cubicBezTo>
                      <a:pt x="1209838" y="124816"/>
                      <a:pt x="1203471" y="127453"/>
                      <a:pt x="1196832" y="127453"/>
                    </a:cubicBezTo>
                    <a:lnTo>
                      <a:pt x="25032" y="127453"/>
                    </a:lnTo>
                    <a:cubicBezTo>
                      <a:pt x="11207" y="127453"/>
                      <a:pt x="0" y="116246"/>
                      <a:pt x="0" y="102422"/>
                    </a:cubicBezTo>
                    <a:lnTo>
                      <a:pt x="0" y="25032"/>
                    </a:lnTo>
                    <a:cubicBezTo>
                      <a:pt x="0" y="11207"/>
                      <a:pt x="11207" y="0"/>
                      <a:pt x="25032" y="0"/>
                    </a:cubicBezTo>
                    <a:close/>
                  </a:path>
                </a:pathLst>
              </a:custGeom>
              <a:solidFill>
                <a:srgbClr val="F0EAEB"/>
              </a:solidFill>
            </p:spPr>
          </p:sp>
          <p:sp>
            <p:nvSpPr>
              <p:cNvPr id="39" name="TextBox 39"/>
              <p:cNvSpPr txBox="1"/>
              <p:nvPr/>
            </p:nvSpPr>
            <p:spPr>
              <a:xfrm>
                <a:off x="0" y="-38100"/>
                <a:ext cx="1221864" cy="16555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l">
                  <a:lnSpc>
                    <a:spcPts val="2520"/>
                  </a:lnSpc>
                </a:pPr>
                <a:r>
                  <a:rPr lang="en-US" sz="1800" b="1">
                    <a:solidFill>
                      <a:srgbClr val="000000"/>
                    </a:solidFill>
                    <a:latin typeface="각진펜 Bold"/>
                    <a:ea typeface="각진펜 Bold"/>
                    <a:cs typeface="각진펜 Bold"/>
                    <a:sym typeface="각진펜 Bold"/>
                  </a:rPr>
                  <a:t>XOR :</a:t>
                </a:r>
                <a:r>
                  <a:rPr lang="en-US" sz="1800">
                    <a:solidFill>
                      <a:srgbClr val="000000"/>
                    </a:solidFill>
                    <a:latin typeface="각진펜"/>
                    <a:ea typeface="각진펜"/>
                    <a:cs typeface="각진펜"/>
                    <a:sym typeface="각진펜"/>
                  </a:rPr>
                  <a:t> 1100 ^ 1011 = 0111 (7 in dec) </a:t>
                </a:r>
              </a:p>
            </p:txBody>
          </p:sp>
        </p:grpSp>
        <p:grpSp>
          <p:nvGrpSpPr>
            <p:cNvPr id="40" name="Group 40"/>
            <p:cNvGrpSpPr/>
            <p:nvPr/>
          </p:nvGrpSpPr>
          <p:grpSpPr>
            <a:xfrm>
              <a:off x="0" y="5878525"/>
              <a:ext cx="6185687" cy="645233"/>
              <a:chOff x="0" y="0"/>
              <a:chExt cx="1221864" cy="127453"/>
            </a:xfrm>
          </p:grpSpPr>
          <p:sp>
            <p:nvSpPr>
              <p:cNvPr id="41" name="Freeform 41"/>
              <p:cNvSpPr/>
              <p:nvPr/>
            </p:nvSpPr>
            <p:spPr>
              <a:xfrm>
                <a:off x="0" y="0"/>
                <a:ext cx="1221864" cy="127453"/>
              </a:xfrm>
              <a:custGeom>
                <a:avLst/>
                <a:gdLst/>
                <a:ahLst/>
                <a:cxnLst/>
                <a:rect l="l" t="t" r="r" b="b"/>
                <a:pathLst>
                  <a:path w="1221864" h="127453">
                    <a:moveTo>
                      <a:pt x="25032" y="0"/>
                    </a:moveTo>
                    <a:lnTo>
                      <a:pt x="1196832" y="0"/>
                    </a:lnTo>
                    <a:cubicBezTo>
                      <a:pt x="1210657" y="0"/>
                      <a:pt x="1221864" y="11207"/>
                      <a:pt x="1221864" y="25032"/>
                    </a:cubicBezTo>
                    <a:lnTo>
                      <a:pt x="1221864" y="102422"/>
                    </a:lnTo>
                    <a:cubicBezTo>
                      <a:pt x="1221864" y="109060"/>
                      <a:pt x="1219227" y="115427"/>
                      <a:pt x="1214532" y="120122"/>
                    </a:cubicBezTo>
                    <a:cubicBezTo>
                      <a:pt x="1209838" y="124816"/>
                      <a:pt x="1203471" y="127453"/>
                      <a:pt x="1196832" y="127453"/>
                    </a:cubicBezTo>
                    <a:lnTo>
                      <a:pt x="25032" y="127453"/>
                    </a:lnTo>
                    <a:cubicBezTo>
                      <a:pt x="11207" y="127453"/>
                      <a:pt x="0" y="116246"/>
                      <a:pt x="0" y="102422"/>
                    </a:cubicBezTo>
                    <a:lnTo>
                      <a:pt x="0" y="25032"/>
                    </a:lnTo>
                    <a:cubicBezTo>
                      <a:pt x="0" y="11207"/>
                      <a:pt x="11207" y="0"/>
                      <a:pt x="25032" y="0"/>
                    </a:cubicBezTo>
                    <a:close/>
                  </a:path>
                </a:pathLst>
              </a:custGeom>
              <a:solidFill>
                <a:srgbClr val="F0EAEB"/>
              </a:solidFill>
            </p:spPr>
          </p:sp>
          <p:sp>
            <p:nvSpPr>
              <p:cNvPr id="42" name="TextBox 42"/>
              <p:cNvSpPr txBox="1"/>
              <p:nvPr/>
            </p:nvSpPr>
            <p:spPr>
              <a:xfrm>
                <a:off x="0" y="-38100"/>
                <a:ext cx="1221864" cy="16555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l">
                  <a:lnSpc>
                    <a:spcPts val="2520"/>
                  </a:lnSpc>
                </a:pPr>
                <a:r>
                  <a:rPr lang="en-US" sz="1800" b="1">
                    <a:solidFill>
                      <a:srgbClr val="000000"/>
                    </a:solidFill>
                    <a:latin typeface="각진펜 Bold"/>
                    <a:ea typeface="각진펜 Bold"/>
                    <a:cs typeface="각진펜 Bold"/>
                    <a:sym typeface="각진펜 Bold"/>
                  </a:rPr>
                  <a:t>OR : </a:t>
                </a:r>
                <a:r>
                  <a:rPr lang="en-US" sz="1800">
                    <a:solidFill>
                      <a:srgbClr val="000000"/>
                    </a:solidFill>
                    <a:latin typeface="각진펜"/>
                    <a:ea typeface="각진펜"/>
                    <a:cs typeface="각진펜"/>
                    <a:sym typeface="각진펜"/>
                  </a:rPr>
                  <a:t>1100 | 1011 = 1111 (15 in dec)</a:t>
                </a:r>
              </a:p>
            </p:txBody>
          </p:sp>
        </p:grpSp>
        <p:grpSp>
          <p:nvGrpSpPr>
            <p:cNvPr id="43" name="Group 43"/>
            <p:cNvGrpSpPr/>
            <p:nvPr/>
          </p:nvGrpSpPr>
          <p:grpSpPr>
            <a:xfrm>
              <a:off x="0" y="6612547"/>
              <a:ext cx="6185687" cy="645233"/>
              <a:chOff x="0" y="0"/>
              <a:chExt cx="1221864" cy="127453"/>
            </a:xfrm>
          </p:grpSpPr>
          <p:sp>
            <p:nvSpPr>
              <p:cNvPr id="44" name="Freeform 44"/>
              <p:cNvSpPr/>
              <p:nvPr/>
            </p:nvSpPr>
            <p:spPr>
              <a:xfrm>
                <a:off x="0" y="0"/>
                <a:ext cx="1221864" cy="127453"/>
              </a:xfrm>
              <a:custGeom>
                <a:avLst/>
                <a:gdLst/>
                <a:ahLst/>
                <a:cxnLst/>
                <a:rect l="l" t="t" r="r" b="b"/>
                <a:pathLst>
                  <a:path w="1221864" h="127453">
                    <a:moveTo>
                      <a:pt x="25032" y="0"/>
                    </a:moveTo>
                    <a:lnTo>
                      <a:pt x="1196832" y="0"/>
                    </a:lnTo>
                    <a:cubicBezTo>
                      <a:pt x="1210657" y="0"/>
                      <a:pt x="1221864" y="11207"/>
                      <a:pt x="1221864" y="25032"/>
                    </a:cubicBezTo>
                    <a:lnTo>
                      <a:pt x="1221864" y="102422"/>
                    </a:lnTo>
                    <a:cubicBezTo>
                      <a:pt x="1221864" y="109060"/>
                      <a:pt x="1219227" y="115427"/>
                      <a:pt x="1214532" y="120122"/>
                    </a:cubicBezTo>
                    <a:cubicBezTo>
                      <a:pt x="1209838" y="124816"/>
                      <a:pt x="1203471" y="127453"/>
                      <a:pt x="1196832" y="127453"/>
                    </a:cubicBezTo>
                    <a:lnTo>
                      <a:pt x="25032" y="127453"/>
                    </a:lnTo>
                    <a:cubicBezTo>
                      <a:pt x="11207" y="127453"/>
                      <a:pt x="0" y="116246"/>
                      <a:pt x="0" y="102422"/>
                    </a:cubicBezTo>
                    <a:lnTo>
                      <a:pt x="0" y="25032"/>
                    </a:lnTo>
                    <a:cubicBezTo>
                      <a:pt x="0" y="11207"/>
                      <a:pt x="11207" y="0"/>
                      <a:pt x="25032" y="0"/>
                    </a:cubicBezTo>
                    <a:close/>
                  </a:path>
                </a:pathLst>
              </a:custGeom>
              <a:solidFill>
                <a:srgbClr val="F0EAEB"/>
              </a:solidFill>
            </p:spPr>
          </p:sp>
          <p:sp>
            <p:nvSpPr>
              <p:cNvPr id="45" name="TextBox 45"/>
              <p:cNvSpPr txBox="1"/>
              <p:nvPr/>
            </p:nvSpPr>
            <p:spPr>
              <a:xfrm>
                <a:off x="0" y="-38100"/>
                <a:ext cx="1221864" cy="16555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l">
                  <a:lnSpc>
                    <a:spcPts val="2520"/>
                  </a:lnSpc>
                </a:pPr>
                <a:r>
                  <a:rPr lang="en-US" sz="1800" b="1">
                    <a:solidFill>
                      <a:srgbClr val="000000"/>
                    </a:solidFill>
                    <a:latin typeface="각진펜 Bold"/>
                    <a:ea typeface="각진펜 Bold"/>
                    <a:cs typeface="각진펜 Bold"/>
                    <a:sym typeface="각진펜 Bold"/>
                  </a:rPr>
                  <a:t>AND :</a:t>
                </a:r>
                <a:r>
                  <a:rPr lang="en-US" sz="1800">
                    <a:solidFill>
                      <a:srgbClr val="000000"/>
                    </a:solidFill>
                    <a:latin typeface="각진펜"/>
                    <a:ea typeface="각진펜"/>
                    <a:cs typeface="각진펜"/>
                    <a:sym typeface="각진펜"/>
                  </a:rPr>
                  <a:t> 1100 &amp; 1011 = 1000 (8 in dec)</a:t>
                </a:r>
              </a:p>
            </p:txBody>
          </p:sp>
        </p:grpSp>
      </p:grpSp>
      <p:sp>
        <p:nvSpPr>
          <p:cNvPr id="46" name="TextBox 46"/>
          <p:cNvSpPr txBox="1"/>
          <p:nvPr/>
        </p:nvSpPr>
        <p:spPr>
          <a:xfrm>
            <a:off x="1851211" y="2264091"/>
            <a:ext cx="5248366" cy="5233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26"/>
              </a:lnSpc>
              <a:spcBef>
                <a:spcPct val="0"/>
              </a:spcBef>
            </a:pPr>
            <a:r>
              <a:rPr lang="en-US" sz="3019" u="sng">
                <a:solidFill>
                  <a:srgbClr val="54545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R - TYPE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1949503" y="705896"/>
            <a:ext cx="2525890" cy="1278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04</a:t>
            </a:r>
          </a:p>
        </p:txBody>
      </p:sp>
      <p:sp>
        <p:nvSpPr>
          <p:cNvPr id="48" name="슬라이드 번호 개체 틀 47"/>
          <p:cNvSpPr>
            <a:spLocks noGrp="1"/>
          </p:cNvSpPr>
          <p:nvPr>
            <p:ph type="sldNum" sz="quarter" idx="12"/>
          </p:nvPr>
        </p:nvSpPr>
        <p:spPr>
          <a:xfrm>
            <a:off x="15278100" y="9191503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11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F90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11700"/>
            <a:ext cx="18288000" cy="10281645"/>
          </a:xfrm>
          <a:custGeom>
            <a:avLst/>
            <a:gdLst/>
            <a:ahLst/>
            <a:cxnLst/>
            <a:rect l="l" t="t" r="r" b="b"/>
            <a:pathLst>
              <a:path w="18288000" h="10281645">
                <a:moveTo>
                  <a:pt x="0" y="0"/>
                </a:moveTo>
                <a:lnTo>
                  <a:pt x="18288000" y="0"/>
                </a:lnTo>
                <a:lnTo>
                  <a:pt x="18288000" y="10281644"/>
                </a:lnTo>
                <a:lnTo>
                  <a:pt x="0" y="102816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3000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876300" y="730372"/>
            <a:ext cx="16535400" cy="8826256"/>
            <a:chOff x="0" y="0"/>
            <a:chExt cx="4355002" cy="232461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355002" cy="2324611"/>
            </a:xfrm>
            <a:custGeom>
              <a:avLst/>
              <a:gdLst/>
              <a:ahLst/>
              <a:cxnLst/>
              <a:rect l="l" t="t" r="r" b="b"/>
              <a:pathLst>
                <a:path w="4355002" h="2324611">
                  <a:moveTo>
                    <a:pt x="0" y="0"/>
                  </a:moveTo>
                  <a:lnTo>
                    <a:pt x="4355002" y="0"/>
                  </a:lnTo>
                  <a:lnTo>
                    <a:pt x="4355002" y="2324611"/>
                  </a:lnTo>
                  <a:lnTo>
                    <a:pt x="0" y="232461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355002" cy="23627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" name="AutoShape 6"/>
          <p:cNvSpPr/>
          <p:nvPr/>
        </p:nvSpPr>
        <p:spPr>
          <a:xfrm>
            <a:off x="1809896" y="2203976"/>
            <a:ext cx="14537608" cy="0"/>
          </a:xfrm>
          <a:prstGeom prst="line">
            <a:avLst/>
          </a:prstGeom>
          <a:ln w="9525" cap="flat">
            <a:solidFill>
              <a:srgbClr val="7F90D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Freeform 7"/>
          <p:cNvSpPr/>
          <p:nvPr/>
        </p:nvSpPr>
        <p:spPr>
          <a:xfrm>
            <a:off x="1949503" y="3793126"/>
            <a:ext cx="14226353" cy="4919393"/>
          </a:xfrm>
          <a:custGeom>
            <a:avLst/>
            <a:gdLst/>
            <a:ahLst/>
            <a:cxnLst/>
            <a:rect l="l" t="t" r="r" b="b"/>
            <a:pathLst>
              <a:path w="14226353" h="4919393">
                <a:moveTo>
                  <a:pt x="0" y="0"/>
                </a:moveTo>
                <a:lnTo>
                  <a:pt x="14226354" y="0"/>
                </a:lnTo>
                <a:lnTo>
                  <a:pt x="14226354" y="4919393"/>
                </a:lnTo>
                <a:lnTo>
                  <a:pt x="0" y="491939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5702" t="-45328" r="-2681" b="-99934"/>
            </a:stretch>
          </a:blipFill>
        </p:spPr>
      </p:sp>
      <p:sp>
        <p:nvSpPr>
          <p:cNvPr id="8" name="AutoShape 8"/>
          <p:cNvSpPr/>
          <p:nvPr/>
        </p:nvSpPr>
        <p:spPr>
          <a:xfrm flipV="1">
            <a:off x="3600813" y="5614867"/>
            <a:ext cx="1649928" cy="28698"/>
          </a:xfrm>
          <a:prstGeom prst="line">
            <a:avLst/>
          </a:prstGeom>
          <a:ln w="47625" cap="flat">
            <a:solidFill>
              <a:srgbClr val="FF313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AutoShape 9"/>
          <p:cNvSpPr/>
          <p:nvPr/>
        </p:nvSpPr>
        <p:spPr>
          <a:xfrm>
            <a:off x="5588000" y="6157687"/>
            <a:ext cx="0" cy="1483472"/>
          </a:xfrm>
          <a:prstGeom prst="line">
            <a:avLst/>
          </a:prstGeom>
          <a:ln w="47625" cap="flat">
            <a:solidFill>
              <a:srgbClr val="FF313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AutoShape 10"/>
          <p:cNvSpPr/>
          <p:nvPr/>
        </p:nvSpPr>
        <p:spPr>
          <a:xfrm>
            <a:off x="5588000" y="7618364"/>
            <a:ext cx="4574412" cy="22795"/>
          </a:xfrm>
          <a:prstGeom prst="line">
            <a:avLst/>
          </a:prstGeom>
          <a:ln w="47625" cap="flat">
            <a:solidFill>
              <a:srgbClr val="FF313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AutoShape 11"/>
          <p:cNvSpPr/>
          <p:nvPr/>
        </p:nvSpPr>
        <p:spPr>
          <a:xfrm>
            <a:off x="5250741" y="5317710"/>
            <a:ext cx="507674" cy="0"/>
          </a:xfrm>
          <a:prstGeom prst="line">
            <a:avLst/>
          </a:prstGeom>
          <a:ln w="47625" cap="flat">
            <a:solidFill>
              <a:srgbClr val="FF313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AutoShape 12"/>
          <p:cNvSpPr/>
          <p:nvPr/>
        </p:nvSpPr>
        <p:spPr>
          <a:xfrm>
            <a:off x="5250741" y="5912024"/>
            <a:ext cx="507674" cy="0"/>
          </a:xfrm>
          <a:prstGeom prst="line">
            <a:avLst/>
          </a:prstGeom>
          <a:ln w="47625" cap="flat">
            <a:solidFill>
              <a:srgbClr val="FF313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AutoShape 13"/>
          <p:cNvSpPr/>
          <p:nvPr/>
        </p:nvSpPr>
        <p:spPr>
          <a:xfrm flipH="1">
            <a:off x="5250741" y="5317710"/>
            <a:ext cx="0" cy="594313"/>
          </a:xfrm>
          <a:prstGeom prst="line">
            <a:avLst/>
          </a:prstGeom>
          <a:ln w="47625" cap="flat">
            <a:solidFill>
              <a:srgbClr val="FF313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" name="AutoShape 14"/>
          <p:cNvSpPr/>
          <p:nvPr/>
        </p:nvSpPr>
        <p:spPr>
          <a:xfrm>
            <a:off x="7731517" y="5294915"/>
            <a:ext cx="1620409" cy="0"/>
          </a:xfrm>
          <a:prstGeom prst="line">
            <a:avLst/>
          </a:prstGeom>
          <a:ln w="47625" cap="flat">
            <a:solidFill>
              <a:srgbClr val="FF313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AutoShape 15"/>
          <p:cNvSpPr/>
          <p:nvPr/>
        </p:nvSpPr>
        <p:spPr>
          <a:xfrm>
            <a:off x="8338178" y="6089360"/>
            <a:ext cx="883515" cy="0"/>
          </a:xfrm>
          <a:prstGeom prst="line">
            <a:avLst/>
          </a:prstGeom>
          <a:ln w="47625" cap="flat">
            <a:solidFill>
              <a:srgbClr val="FF313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6" name="AutoShape 16"/>
          <p:cNvSpPr/>
          <p:nvPr/>
        </p:nvSpPr>
        <p:spPr>
          <a:xfrm>
            <a:off x="10162411" y="5643565"/>
            <a:ext cx="941687" cy="0"/>
          </a:xfrm>
          <a:prstGeom prst="line">
            <a:avLst/>
          </a:prstGeom>
          <a:ln w="47625" cap="flat">
            <a:solidFill>
              <a:srgbClr val="FF313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7" name="AutoShape 17"/>
          <p:cNvSpPr/>
          <p:nvPr/>
        </p:nvSpPr>
        <p:spPr>
          <a:xfrm>
            <a:off x="10592906" y="7319768"/>
            <a:ext cx="323833" cy="0"/>
          </a:xfrm>
          <a:prstGeom prst="line">
            <a:avLst/>
          </a:prstGeom>
          <a:ln w="47625" cap="flat">
            <a:solidFill>
              <a:srgbClr val="FF313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8" name="AutoShape 18"/>
          <p:cNvSpPr/>
          <p:nvPr/>
        </p:nvSpPr>
        <p:spPr>
          <a:xfrm>
            <a:off x="5250741" y="5912024"/>
            <a:ext cx="0" cy="2225718"/>
          </a:xfrm>
          <a:prstGeom prst="line">
            <a:avLst/>
          </a:prstGeom>
          <a:ln w="47625" cap="flat">
            <a:solidFill>
              <a:srgbClr val="FF313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9" name="AutoShape 19"/>
          <p:cNvSpPr/>
          <p:nvPr/>
        </p:nvSpPr>
        <p:spPr>
          <a:xfrm>
            <a:off x="5250741" y="8137741"/>
            <a:ext cx="507674" cy="0"/>
          </a:xfrm>
          <a:prstGeom prst="line">
            <a:avLst/>
          </a:prstGeom>
          <a:ln w="47625" cap="flat">
            <a:solidFill>
              <a:srgbClr val="FF313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0" name="AutoShape 20"/>
          <p:cNvSpPr/>
          <p:nvPr/>
        </p:nvSpPr>
        <p:spPr>
          <a:xfrm flipV="1">
            <a:off x="7132020" y="8113943"/>
            <a:ext cx="252054" cy="0"/>
          </a:xfrm>
          <a:prstGeom prst="line">
            <a:avLst/>
          </a:prstGeom>
          <a:ln w="47625" cap="flat">
            <a:solidFill>
              <a:srgbClr val="FF313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1" name="AutoShape 21"/>
          <p:cNvSpPr/>
          <p:nvPr/>
        </p:nvSpPr>
        <p:spPr>
          <a:xfrm flipH="1">
            <a:off x="7796459" y="6327238"/>
            <a:ext cx="0" cy="1810503"/>
          </a:xfrm>
          <a:prstGeom prst="line">
            <a:avLst/>
          </a:prstGeom>
          <a:ln w="47625" cap="flat">
            <a:solidFill>
              <a:srgbClr val="FF313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2" name="AutoShape 22"/>
          <p:cNvSpPr/>
          <p:nvPr/>
        </p:nvSpPr>
        <p:spPr>
          <a:xfrm flipV="1">
            <a:off x="7796459" y="6327238"/>
            <a:ext cx="223503" cy="0"/>
          </a:xfrm>
          <a:prstGeom prst="line">
            <a:avLst/>
          </a:prstGeom>
          <a:ln w="47625" cap="flat">
            <a:solidFill>
              <a:srgbClr val="FF313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3" name="AutoShape 23"/>
          <p:cNvSpPr/>
          <p:nvPr/>
        </p:nvSpPr>
        <p:spPr>
          <a:xfrm>
            <a:off x="11434991" y="7472168"/>
            <a:ext cx="323833" cy="0"/>
          </a:xfrm>
          <a:prstGeom prst="line">
            <a:avLst/>
          </a:prstGeom>
          <a:ln w="47625" cap="flat">
            <a:solidFill>
              <a:srgbClr val="FF313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4" name="AutoShape 24"/>
          <p:cNvSpPr/>
          <p:nvPr/>
        </p:nvSpPr>
        <p:spPr>
          <a:xfrm>
            <a:off x="12553249" y="7472168"/>
            <a:ext cx="1368460" cy="0"/>
          </a:xfrm>
          <a:prstGeom prst="line">
            <a:avLst/>
          </a:prstGeom>
          <a:ln w="47625" cap="flat">
            <a:solidFill>
              <a:srgbClr val="FF313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5" name="AutoShape 25"/>
          <p:cNvSpPr/>
          <p:nvPr/>
        </p:nvSpPr>
        <p:spPr>
          <a:xfrm>
            <a:off x="11478639" y="5643565"/>
            <a:ext cx="2443070" cy="0"/>
          </a:xfrm>
          <a:prstGeom prst="line">
            <a:avLst/>
          </a:prstGeom>
          <a:ln w="47625" cap="flat">
            <a:solidFill>
              <a:srgbClr val="FF313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6" name="AutoShape 26"/>
          <p:cNvSpPr/>
          <p:nvPr/>
        </p:nvSpPr>
        <p:spPr>
          <a:xfrm>
            <a:off x="10916740" y="7319768"/>
            <a:ext cx="0" cy="223503"/>
          </a:xfrm>
          <a:prstGeom prst="line">
            <a:avLst/>
          </a:prstGeom>
          <a:ln w="47625" cap="flat">
            <a:solidFill>
              <a:srgbClr val="FF313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7" name="AutoShape 27"/>
          <p:cNvSpPr/>
          <p:nvPr/>
        </p:nvSpPr>
        <p:spPr>
          <a:xfrm>
            <a:off x="10916740" y="7495981"/>
            <a:ext cx="259176" cy="0"/>
          </a:xfrm>
          <a:prstGeom prst="line">
            <a:avLst/>
          </a:prstGeom>
          <a:ln w="47625" cap="flat">
            <a:solidFill>
              <a:srgbClr val="FF313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8" name="AutoShape 28"/>
          <p:cNvSpPr/>
          <p:nvPr/>
        </p:nvSpPr>
        <p:spPr>
          <a:xfrm>
            <a:off x="7678755" y="8113943"/>
            <a:ext cx="135849" cy="0"/>
          </a:xfrm>
          <a:prstGeom prst="line">
            <a:avLst/>
          </a:prstGeom>
          <a:ln w="47625" cap="flat">
            <a:solidFill>
              <a:srgbClr val="FF313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9" name="AutoShape 29"/>
          <p:cNvSpPr/>
          <p:nvPr/>
        </p:nvSpPr>
        <p:spPr>
          <a:xfrm>
            <a:off x="7132020" y="5293898"/>
            <a:ext cx="274938" cy="1017"/>
          </a:xfrm>
          <a:prstGeom prst="line">
            <a:avLst/>
          </a:prstGeom>
          <a:ln w="47625" cap="flat">
            <a:solidFill>
              <a:srgbClr val="FF313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0" name="AutoShape 30"/>
          <p:cNvSpPr/>
          <p:nvPr/>
        </p:nvSpPr>
        <p:spPr>
          <a:xfrm>
            <a:off x="4778301" y="4240724"/>
            <a:ext cx="0" cy="1402840"/>
          </a:xfrm>
          <a:prstGeom prst="line">
            <a:avLst/>
          </a:prstGeom>
          <a:ln w="47625" cap="flat">
            <a:solidFill>
              <a:srgbClr val="FF313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1" name="Freeform 31"/>
          <p:cNvSpPr/>
          <p:nvPr/>
        </p:nvSpPr>
        <p:spPr>
          <a:xfrm>
            <a:off x="1809896" y="2991547"/>
            <a:ext cx="11301259" cy="706329"/>
          </a:xfrm>
          <a:custGeom>
            <a:avLst/>
            <a:gdLst/>
            <a:ahLst/>
            <a:cxnLst/>
            <a:rect l="l" t="t" r="r" b="b"/>
            <a:pathLst>
              <a:path w="11301259" h="706329">
                <a:moveTo>
                  <a:pt x="0" y="0"/>
                </a:moveTo>
                <a:lnTo>
                  <a:pt x="11301259" y="0"/>
                </a:lnTo>
                <a:lnTo>
                  <a:pt x="11301259" y="706329"/>
                </a:lnTo>
                <a:lnTo>
                  <a:pt x="0" y="70632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32" name="TextBox 32"/>
          <p:cNvSpPr txBox="1"/>
          <p:nvPr/>
        </p:nvSpPr>
        <p:spPr>
          <a:xfrm>
            <a:off x="3345799" y="705896"/>
            <a:ext cx="11405513" cy="1278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Instruction Set Type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851211" y="2264091"/>
            <a:ext cx="5248366" cy="5233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26"/>
              </a:lnSpc>
              <a:spcBef>
                <a:spcPct val="0"/>
              </a:spcBef>
            </a:pPr>
            <a:r>
              <a:rPr lang="en-US" sz="3019" u="sng">
                <a:solidFill>
                  <a:srgbClr val="54545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L - TYPE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949503" y="705896"/>
            <a:ext cx="2525890" cy="1278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04</a:t>
            </a:r>
          </a:p>
        </p:txBody>
      </p:sp>
      <p:sp>
        <p:nvSpPr>
          <p:cNvPr id="35" name="슬라이드 번호 개체 틀 34"/>
          <p:cNvSpPr>
            <a:spLocks noGrp="1"/>
          </p:cNvSpPr>
          <p:nvPr>
            <p:ph type="sldNum" sz="quarter" idx="12"/>
          </p:nvPr>
        </p:nvSpPr>
        <p:spPr>
          <a:xfrm>
            <a:off x="15278100" y="9191503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12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F90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11700"/>
            <a:ext cx="18288000" cy="10281645"/>
          </a:xfrm>
          <a:custGeom>
            <a:avLst/>
            <a:gdLst/>
            <a:ahLst/>
            <a:cxnLst/>
            <a:rect l="l" t="t" r="r" b="b"/>
            <a:pathLst>
              <a:path w="18288000" h="10281645">
                <a:moveTo>
                  <a:pt x="0" y="0"/>
                </a:moveTo>
                <a:lnTo>
                  <a:pt x="18288000" y="0"/>
                </a:lnTo>
                <a:lnTo>
                  <a:pt x="18288000" y="10281644"/>
                </a:lnTo>
                <a:lnTo>
                  <a:pt x="0" y="102816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3000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876300" y="730372"/>
            <a:ext cx="16535400" cy="8826256"/>
            <a:chOff x="0" y="0"/>
            <a:chExt cx="4355002" cy="232461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355002" cy="2324611"/>
            </a:xfrm>
            <a:custGeom>
              <a:avLst/>
              <a:gdLst/>
              <a:ahLst/>
              <a:cxnLst/>
              <a:rect l="l" t="t" r="r" b="b"/>
              <a:pathLst>
                <a:path w="4355002" h="2324611">
                  <a:moveTo>
                    <a:pt x="0" y="0"/>
                  </a:moveTo>
                  <a:lnTo>
                    <a:pt x="4355002" y="0"/>
                  </a:lnTo>
                  <a:lnTo>
                    <a:pt x="4355002" y="2324611"/>
                  </a:lnTo>
                  <a:lnTo>
                    <a:pt x="0" y="2324611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7F90D4"/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355002" cy="23627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" name="AutoShape 6"/>
          <p:cNvSpPr/>
          <p:nvPr/>
        </p:nvSpPr>
        <p:spPr>
          <a:xfrm>
            <a:off x="1809896" y="2203976"/>
            <a:ext cx="14537608" cy="0"/>
          </a:xfrm>
          <a:prstGeom prst="line">
            <a:avLst/>
          </a:prstGeom>
          <a:ln w="9525" cap="flat">
            <a:solidFill>
              <a:srgbClr val="7F90D4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7" name="Group 7"/>
          <p:cNvGrpSpPr/>
          <p:nvPr/>
        </p:nvGrpSpPr>
        <p:grpSpPr>
          <a:xfrm>
            <a:off x="1856330" y="6974332"/>
            <a:ext cx="6937556" cy="1309353"/>
            <a:chOff x="0" y="0"/>
            <a:chExt cx="9250075" cy="1745804"/>
          </a:xfrm>
        </p:grpSpPr>
        <p:sp>
          <p:nvSpPr>
            <p:cNvPr id="8" name="Freeform 8"/>
            <p:cNvSpPr/>
            <p:nvPr/>
          </p:nvSpPr>
          <p:spPr>
            <a:xfrm>
              <a:off x="0" y="608955"/>
              <a:ext cx="6665696" cy="610303"/>
            </a:xfrm>
            <a:custGeom>
              <a:avLst/>
              <a:gdLst/>
              <a:ahLst/>
              <a:cxnLst/>
              <a:rect l="l" t="t" r="r" b="b"/>
              <a:pathLst>
                <a:path w="6665696" h="610303">
                  <a:moveTo>
                    <a:pt x="0" y="0"/>
                  </a:moveTo>
                  <a:lnTo>
                    <a:pt x="6665696" y="0"/>
                  </a:lnTo>
                  <a:lnTo>
                    <a:pt x="6665696" y="610303"/>
                  </a:lnTo>
                  <a:lnTo>
                    <a:pt x="0" y="6103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162169" r="-226923" b="-1164"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6665696" y="608955"/>
              <a:ext cx="2584379" cy="610303"/>
            </a:xfrm>
            <a:custGeom>
              <a:avLst/>
              <a:gdLst/>
              <a:ahLst/>
              <a:cxnLst/>
              <a:rect l="l" t="t" r="r" b="b"/>
              <a:pathLst>
                <a:path w="2584379" h="610303">
                  <a:moveTo>
                    <a:pt x="0" y="0"/>
                  </a:moveTo>
                  <a:lnTo>
                    <a:pt x="2584379" y="0"/>
                  </a:lnTo>
                  <a:lnTo>
                    <a:pt x="2584379" y="610303"/>
                  </a:lnTo>
                  <a:lnTo>
                    <a:pt x="0" y="6103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741659" t="-162169" r="-1548" b="-1164"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0" y="1219258"/>
              <a:ext cx="5563554" cy="526546"/>
            </a:xfrm>
            <a:custGeom>
              <a:avLst/>
              <a:gdLst/>
              <a:ahLst/>
              <a:cxnLst/>
              <a:rect l="l" t="t" r="r" b="b"/>
              <a:pathLst>
                <a:path w="5563554" h="526546">
                  <a:moveTo>
                    <a:pt x="0" y="0"/>
                  </a:moveTo>
                  <a:lnTo>
                    <a:pt x="5563554" y="0"/>
                  </a:lnTo>
                  <a:lnTo>
                    <a:pt x="5563554" y="526546"/>
                  </a:lnTo>
                  <a:lnTo>
                    <a:pt x="0" y="5265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3632" t="-171230" r="-342798"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5563554" y="1233627"/>
              <a:ext cx="3548138" cy="497809"/>
            </a:xfrm>
            <a:custGeom>
              <a:avLst/>
              <a:gdLst/>
              <a:ahLst/>
              <a:cxnLst/>
              <a:rect l="l" t="t" r="r" b="b"/>
              <a:pathLst>
                <a:path w="3548138" h="497809">
                  <a:moveTo>
                    <a:pt x="0" y="0"/>
                  </a:moveTo>
                  <a:lnTo>
                    <a:pt x="3548138" y="0"/>
                  </a:lnTo>
                  <a:lnTo>
                    <a:pt x="3548138" y="497809"/>
                  </a:lnTo>
                  <a:lnTo>
                    <a:pt x="0" y="4978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600012" t="-186887"/>
              </a:stretch>
            </a:blipFill>
          </p:spPr>
        </p:sp>
        <p:sp>
          <p:nvSpPr>
            <p:cNvPr id="12" name="TextBox 12"/>
            <p:cNvSpPr txBox="1"/>
            <p:nvPr/>
          </p:nvSpPr>
          <p:spPr>
            <a:xfrm>
              <a:off x="0" y="-66675"/>
              <a:ext cx="6997822" cy="6756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226"/>
                </a:lnSpc>
                <a:spcBef>
                  <a:spcPct val="0"/>
                </a:spcBef>
              </a:pPr>
              <a:r>
                <a:rPr lang="en-US" sz="3019">
                  <a:solidFill>
                    <a:srgbClr val="000000"/>
                  </a:solidFill>
                  <a:latin typeface="TDTD한강고딕"/>
                  <a:ea typeface="TDTD한강고딕"/>
                  <a:cs typeface="TDTD한강고딕"/>
                  <a:sym typeface="TDTD한강고딕"/>
                </a:rPr>
                <a:t>LW</a:t>
              </a:r>
            </a:p>
          </p:txBody>
        </p:sp>
      </p:grpSp>
      <p:sp>
        <p:nvSpPr>
          <p:cNvPr id="13" name="Freeform 13"/>
          <p:cNvSpPr/>
          <p:nvPr/>
        </p:nvSpPr>
        <p:spPr>
          <a:xfrm>
            <a:off x="1856330" y="3720217"/>
            <a:ext cx="3890558" cy="1270604"/>
          </a:xfrm>
          <a:custGeom>
            <a:avLst/>
            <a:gdLst/>
            <a:ahLst/>
            <a:cxnLst/>
            <a:rect l="l" t="t" r="r" b="b"/>
            <a:pathLst>
              <a:path w="3890558" h="1270604">
                <a:moveTo>
                  <a:pt x="0" y="0"/>
                </a:moveTo>
                <a:lnTo>
                  <a:pt x="3890559" y="0"/>
                </a:lnTo>
                <a:lnTo>
                  <a:pt x="3890559" y="1270604"/>
                </a:lnTo>
                <a:lnTo>
                  <a:pt x="0" y="127060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r="-321401"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5746889" y="3720217"/>
            <a:ext cx="3776750" cy="1270604"/>
          </a:xfrm>
          <a:custGeom>
            <a:avLst/>
            <a:gdLst/>
            <a:ahLst/>
            <a:cxnLst/>
            <a:rect l="l" t="t" r="r" b="b"/>
            <a:pathLst>
              <a:path w="3776750" h="1270604">
                <a:moveTo>
                  <a:pt x="0" y="0"/>
                </a:moveTo>
                <a:lnTo>
                  <a:pt x="3776750" y="0"/>
                </a:lnTo>
                <a:lnTo>
                  <a:pt x="3776750" y="1270604"/>
                </a:lnTo>
                <a:lnTo>
                  <a:pt x="0" y="127060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334100"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851211" y="3454073"/>
            <a:ext cx="3959540" cy="251401"/>
          </a:xfrm>
          <a:custGeom>
            <a:avLst/>
            <a:gdLst/>
            <a:ahLst/>
            <a:cxnLst/>
            <a:rect l="l" t="t" r="r" b="b"/>
            <a:pathLst>
              <a:path w="3959540" h="251401">
                <a:moveTo>
                  <a:pt x="0" y="0"/>
                </a:moveTo>
                <a:lnTo>
                  <a:pt x="3959540" y="0"/>
                </a:lnTo>
                <a:lnTo>
                  <a:pt x="3959540" y="251400"/>
                </a:lnTo>
                <a:lnTo>
                  <a:pt x="0" y="2514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5762" r="-225703" b="-272559"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5810751" y="3338745"/>
            <a:ext cx="2128693" cy="381472"/>
          </a:xfrm>
          <a:custGeom>
            <a:avLst/>
            <a:gdLst/>
            <a:ahLst/>
            <a:cxnLst/>
            <a:rect l="l" t="t" r="r" b="b"/>
            <a:pathLst>
              <a:path w="2128693" h="381472">
                <a:moveTo>
                  <a:pt x="0" y="0"/>
                </a:moveTo>
                <a:lnTo>
                  <a:pt x="2128693" y="0"/>
                </a:lnTo>
                <a:lnTo>
                  <a:pt x="2128693" y="381472"/>
                </a:lnTo>
                <a:lnTo>
                  <a:pt x="0" y="3814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682505" t="-1442" b="-220590"/>
            </a:stretch>
          </a:blipFill>
        </p:spPr>
      </p:sp>
      <p:grpSp>
        <p:nvGrpSpPr>
          <p:cNvPr id="17" name="Group 17"/>
          <p:cNvGrpSpPr/>
          <p:nvPr/>
        </p:nvGrpSpPr>
        <p:grpSpPr>
          <a:xfrm>
            <a:off x="6404385" y="3763863"/>
            <a:ext cx="223544" cy="263722"/>
            <a:chOff x="0" y="0"/>
            <a:chExt cx="235706" cy="27807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35706" cy="278070"/>
            </a:xfrm>
            <a:custGeom>
              <a:avLst/>
              <a:gdLst/>
              <a:ahLst/>
              <a:cxnLst/>
              <a:rect l="l" t="t" r="r" b="b"/>
              <a:pathLst>
                <a:path w="235706" h="278070">
                  <a:moveTo>
                    <a:pt x="235706" y="0"/>
                  </a:moveTo>
                  <a:lnTo>
                    <a:pt x="235706" y="278070"/>
                  </a:lnTo>
                  <a:lnTo>
                    <a:pt x="0" y="2780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235706" cy="316170"/>
            </a:xfrm>
            <a:prstGeom prst="rect">
              <a:avLst/>
            </a:prstGeom>
          </p:spPr>
          <p:txBody>
            <a:bodyPr lIns="46334" tIns="46334" rIns="46334" bIns="46334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6575220" y="4081240"/>
            <a:ext cx="681472" cy="227849"/>
            <a:chOff x="0" y="0"/>
            <a:chExt cx="718548" cy="240245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718548" cy="240245"/>
            </a:xfrm>
            <a:custGeom>
              <a:avLst/>
              <a:gdLst/>
              <a:ahLst/>
              <a:cxnLst/>
              <a:rect l="l" t="t" r="r" b="b"/>
              <a:pathLst>
                <a:path w="718548" h="240245">
                  <a:moveTo>
                    <a:pt x="718548" y="0"/>
                  </a:moveTo>
                  <a:lnTo>
                    <a:pt x="718548" y="240245"/>
                  </a:lnTo>
                  <a:lnTo>
                    <a:pt x="0" y="2402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id="22" name="TextBox 22"/>
            <p:cNvSpPr txBox="1"/>
            <p:nvPr/>
          </p:nvSpPr>
          <p:spPr>
            <a:xfrm>
              <a:off x="0" y="-38100"/>
              <a:ext cx="718548" cy="278345"/>
            </a:xfrm>
            <a:prstGeom prst="rect">
              <a:avLst/>
            </a:prstGeom>
          </p:spPr>
          <p:txBody>
            <a:bodyPr lIns="46334" tIns="46334" rIns="46334" bIns="46334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7643328" y="4378248"/>
            <a:ext cx="237444" cy="227849"/>
            <a:chOff x="0" y="0"/>
            <a:chExt cx="250363" cy="240245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250363" cy="240245"/>
            </a:xfrm>
            <a:custGeom>
              <a:avLst/>
              <a:gdLst/>
              <a:ahLst/>
              <a:cxnLst/>
              <a:rect l="l" t="t" r="r" b="b"/>
              <a:pathLst>
                <a:path w="250363" h="240245">
                  <a:moveTo>
                    <a:pt x="250363" y="0"/>
                  </a:moveTo>
                  <a:lnTo>
                    <a:pt x="250363" y="240245"/>
                  </a:lnTo>
                  <a:lnTo>
                    <a:pt x="0" y="2402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id="25" name="TextBox 25"/>
            <p:cNvSpPr txBox="1"/>
            <p:nvPr/>
          </p:nvSpPr>
          <p:spPr>
            <a:xfrm>
              <a:off x="0" y="-38100"/>
              <a:ext cx="250363" cy="278345"/>
            </a:xfrm>
            <a:prstGeom prst="rect">
              <a:avLst/>
            </a:prstGeom>
          </p:spPr>
          <p:txBody>
            <a:bodyPr lIns="46334" tIns="46334" rIns="46334" bIns="46334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7762050" y="4697358"/>
            <a:ext cx="730567" cy="227849"/>
            <a:chOff x="0" y="0"/>
            <a:chExt cx="770314" cy="240245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770314" cy="240245"/>
            </a:xfrm>
            <a:custGeom>
              <a:avLst/>
              <a:gdLst/>
              <a:ahLst/>
              <a:cxnLst/>
              <a:rect l="l" t="t" r="r" b="b"/>
              <a:pathLst>
                <a:path w="770314" h="240245">
                  <a:moveTo>
                    <a:pt x="770314" y="0"/>
                  </a:moveTo>
                  <a:lnTo>
                    <a:pt x="770314" y="240245"/>
                  </a:lnTo>
                  <a:lnTo>
                    <a:pt x="0" y="2402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id="28" name="TextBox 28"/>
            <p:cNvSpPr txBox="1"/>
            <p:nvPr/>
          </p:nvSpPr>
          <p:spPr>
            <a:xfrm>
              <a:off x="0" y="-38100"/>
              <a:ext cx="770314" cy="278345"/>
            </a:xfrm>
            <a:prstGeom prst="rect">
              <a:avLst/>
            </a:prstGeom>
          </p:spPr>
          <p:txBody>
            <a:bodyPr lIns="46334" tIns="46334" rIns="46334" bIns="46334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9" name="Freeform 29"/>
          <p:cNvSpPr/>
          <p:nvPr/>
        </p:nvSpPr>
        <p:spPr>
          <a:xfrm>
            <a:off x="9523639" y="3745742"/>
            <a:ext cx="3909852" cy="1245313"/>
          </a:xfrm>
          <a:custGeom>
            <a:avLst/>
            <a:gdLst/>
            <a:ahLst/>
            <a:cxnLst/>
            <a:rect l="l" t="t" r="r" b="b"/>
            <a:pathLst>
              <a:path w="3909852" h="1245313">
                <a:moveTo>
                  <a:pt x="0" y="0"/>
                </a:moveTo>
                <a:lnTo>
                  <a:pt x="3909852" y="0"/>
                </a:lnTo>
                <a:lnTo>
                  <a:pt x="3909852" y="1245314"/>
                </a:lnTo>
                <a:lnTo>
                  <a:pt x="0" y="124531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r="-203576" b="-53691"/>
            </a:stretch>
          </a:blipFill>
        </p:spPr>
      </p:sp>
      <p:sp>
        <p:nvSpPr>
          <p:cNvPr id="30" name="Freeform 30"/>
          <p:cNvSpPr/>
          <p:nvPr/>
        </p:nvSpPr>
        <p:spPr>
          <a:xfrm>
            <a:off x="13414197" y="3720217"/>
            <a:ext cx="3776750" cy="1247047"/>
          </a:xfrm>
          <a:custGeom>
            <a:avLst/>
            <a:gdLst/>
            <a:ahLst/>
            <a:cxnLst/>
            <a:rect l="l" t="t" r="r" b="b"/>
            <a:pathLst>
              <a:path w="3776750" h="1247047">
                <a:moveTo>
                  <a:pt x="0" y="0"/>
                </a:moveTo>
                <a:lnTo>
                  <a:pt x="3776750" y="0"/>
                </a:lnTo>
                <a:lnTo>
                  <a:pt x="3776750" y="1247047"/>
                </a:lnTo>
                <a:lnTo>
                  <a:pt x="0" y="124704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214274" b="-53477"/>
            </a:stretch>
          </a:blipFill>
        </p:spPr>
      </p:sp>
      <p:grpSp>
        <p:nvGrpSpPr>
          <p:cNvPr id="31" name="Group 31"/>
          <p:cNvGrpSpPr/>
          <p:nvPr/>
        </p:nvGrpSpPr>
        <p:grpSpPr>
          <a:xfrm>
            <a:off x="16660897" y="3720217"/>
            <a:ext cx="239726" cy="1248194"/>
            <a:chOff x="0" y="0"/>
            <a:chExt cx="235706" cy="1227264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235706" cy="1227264"/>
            </a:xfrm>
            <a:custGeom>
              <a:avLst/>
              <a:gdLst/>
              <a:ahLst/>
              <a:cxnLst/>
              <a:rect l="l" t="t" r="r" b="b"/>
              <a:pathLst>
                <a:path w="235706" h="1227264">
                  <a:moveTo>
                    <a:pt x="235706" y="0"/>
                  </a:moveTo>
                  <a:lnTo>
                    <a:pt x="235706" y="1227264"/>
                  </a:lnTo>
                  <a:lnTo>
                    <a:pt x="0" y="12272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id="33" name="TextBox 33"/>
            <p:cNvSpPr txBox="1"/>
            <p:nvPr/>
          </p:nvSpPr>
          <p:spPr>
            <a:xfrm>
              <a:off x="0" y="-38100"/>
              <a:ext cx="235706" cy="1265364"/>
            </a:xfrm>
            <a:prstGeom prst="rect">
              <a:avLst/>
            </a:prstGeom>
          </p:spPr>
          <p:txBody>
            <a:bodyPr lIns="46334" tIns="46334" rIns="46334" bIns="46334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4" name="TextBox 34"/>
          <p:cNvSpPr txBox="1"/>
          <p:nvPr/>
        </p:nvSpPr>
        <p:spPr>
          <a:xfrm>
            <a:off x="1851211" y="2939882"/>
            <a:ext cx="5248366" cy="5233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26"/>
              </a:lnSpc>
              <a:spcBef>
                <a:spcPct val="0"/>
              </a:spcBef>
            </a:pPr>
            <a:r>
              <a:rPr lang="en-US" sz="3019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LB</a:t>
            </a:r>
          </a:p>
        </p:txBody>
      </p:sp>
      <p:sp>
        <p:nvSpPr>
          <p:cNvPr id="35" name="Freeform 35"/>
          <p:cNvSpPr/>
          <p:nvPr/>
        </p:nvSpPr>
        <p:spPr>
          <a:xfrm>
            <a:off x="5600091" y="6016873"/>
            <a:ext cx="4066260" cy="614559"/>
          </a:xfrm>
          <a:custGeom>
            <a:avLst/>
            <a:gdLst/>
            <a:ahLst/>
            <a:cxnLst/>
            <a:rect l="l" t="t" r="r" b="b"/>
            <a:pathLst>
              <a:path w="4066260" h="614559">
                <a:moveTo>
                  <a:pt x="0" y="0"/>
                </a:moveTo>
                <a:lnTo>
                  <a:pt x="4066260" y="0"/>
                </a:lnTo>
                <a:lnTo>
                  <a:pt x="4066260" y="614559"/>
                </a:lnTo>
                <a:lnTo>
                  <a:pt x="0" y="61455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92228" r="-7594" b="-52113"/>
            </a:stretch>
          </a:blipFill>
        </p:spPr>
      </p:sp>
      <p:sp>
        <p:nvSpPr>
          <p:cNvPr id="36" name="Freeform 36"/>
          <p:cNvSpPr/>
          <p:nvPr/>
        </p:nvSpPr>
        <p:spPr>
          <a:xfrm>
            <a:off x="1842889" y="6016873"/>
            <a:ext cx="3756189" cy="614559"/>
          </a:xfrm>
          <a:custGeom>
            <a:avLst/>
            <a:gdLst/>
            <a:ahLst/>
            <a:cxnLst/>
            <a:rect l="l" t="t" r="r" b="b"/>
            <a:pathLst>
              <a:path w="3756189" h="614559">
                <a:moveTo>
                  <a:pt x="0" y="0"/>
                </a:moveTo>
                <a:lnTo>
                  <a:pt x="3756189" y="0"/>
                </a:lnTo>
                <a:lnTo>
                  <a:pt x="3756189" y="614559"/>
                </a:lnTo>
                <a:lnTo>
                  <a:pt x="0" y="61455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r="-332829" b="-52113"/>
            </a:stretch>
          </a:blipFill>
        </p:spPr>
      </p:sp>
      <p:sp>
        <p:nvSpPr>
          <p:cNvPr id="37" name="Freeform 37"/>
          <p:cNvSpPr/>
          <p:nvPr/>
        </p:nvSpPr>
        <p:spPr>
          <a:xfrm>
            <a:off x="1832349" y="5760858"/>
            <a:ext cx="3848262" cy="256015"/>
          </a:xfrm>
          <a:custGeom>
            <a:avLst/>
            <a:gdLst/>
            <a:ahLst/>
            <a:cxnLst/>
            <a:rect l="l" t="t" r="r" b="b"/>
            <a:pathLst>
              <a:path w="3848262" h="256015">
                <a:moveTo>
                  <a:pt x="0" y="0"/>
                </a:moveTo>
                <a:lnTo>
                  <a:pt x="3848262" y="0"/>
                </a:lnTo>
                <a:lnTo>
                  <a:pt x="3848262" y="256015"/>
                </a:lnTo>
                <a:lnTo>
                  <a:pt x="0" y="25601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30405" r="-225475" b="-130405"/>
            </a:stretch>
          </a:blipFill>
        </p:spPr>
      </p:sp>
      <p:sp>
        <p:nvSpPr>
          <p:cNvPr id="38" name="Freeform 38"/>
          <p:cNvSpPr/>
          <p:nvPr/>
        </p:nvSpPr>
        <p:spPr>
          <a:xfrm>
            <a:off x="5680611" y="5685469"/>
            <a:ext cx="1952610" cy="331404"/>
          </a:xfrm>
          <a:custGeom>
            <a:avLst/>
            <a:gdLst/>
            <a:ahLst/>
            <a:cxnLst/>
            <a:rect l="l" t="t" r="r" b="b"/>
            <a:pathLst>
              <a:path w="1952610" h="331404">
                <a:moveTo>
                  <a:pt x="0" y="0"/>
                </a:moveTo>
                <a:lnTo>
                  <a:pt x="1952610" y="0"/>
                </a:lnTo>
                <a:lnTo>
                  <a:pt x="1952610" y="331404"/>
                </a:lnTo>
                <a:lnTo>
                  <a:pt x="0" y="33140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30346" t="-130405" b="-130405"/>
            </a:stretch>
          </a:blipFill>
        </p:spPr>
      </p:sp>
      <p:grpSp>
        <p:nvGrpSpPr>
          <p:cNvPr id="39" name="Group 39"/>
          <p:cNvGrpSpPr/>
          <p:nvPr/>
        </p:nvGrpSpPr>
        <p:grpSpPr>
          <a:xfrm>
            <a:off x="6634362" y="6061587"/>
            <a:ext cx="346370" cy="234543"/>
            <a:chOff x="0" y="0"/>
            <a:chExt cx="354790" cy="240245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354790" cy="240245"/>
            </a:xfrm>
            <a:custGeom>
              <a:avLst/>
              <a:gdLst/>
              <a:ahLst/>
              <a:cxnLst/>
              <a:rect l="l" t="t" r="r" b="b"/>
              <a:pathLst>
                <a:path w="354790" h="240245">
                  <a:moveTo>
                    <a:pt x="354790" y="0"/>
                  </a:moveTo>
                  <a:lnTo>
                    <a:pt x="354790" y="240245"/>
                  </a:lnTo>
                  <a:lnTo>
                    <a:pt x="0" y="2402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id="41" name="TextBox 41"/>
            <p:cNvSpPr txBox="1"/>
            <p:nvPr/>
          </p:nvSpPr>
          <p:spPr>
            <a:xfrm>
              <a:off x="0" y="-38100"/>
              <a:ext cx="354790" cy="278345"/>
            </a:xfrm>
            <a:prstGeom prst="rect">
              <a:avLst/>
            </a:prstGeom>
          </p:spPr>
          <p:txBody>
            <a:bodyPr lIns="47695" tIns="47695" rIns="47695" bIns="47695" rtlCol="0" anchor="ctr"/>
            <a:lstStyle/>
            <a:p>
              <a:pPr algn="ctr">
                <a:lnSpc>
                  <a:spcPts val="2519"/>
                </a:lnSpc>
              </a:pPr>
              <a:endParaRPr/>
            </a:p>
          </p:txBody>
        </p:sp>
      </p:grpSp>
      <p:grpSp>
        <p:nvGrpSpPr>
          <p:cNvPr id="42" name="Group 42"/>
          <p:cNvGrpSpPr/>
          <p:nvPr/>
        </p:nvGrpSpPr>
        <p:grpSpPr>
          <a:xfrm>
            <a:off x="6897550" y="6349548"/>
            <a:ext cx="650159" cy="234543"/>
            <a:chOff x="0" y="0"/>
            <a:chExt cx="665964" cy="240245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665964" cy="240245"/>
            </a:xfrm>
            <a:custGeom>
              <a:avLst/>
              <a:gdLst/>
              <a:ahLst/>
              <a:cxnLst/>
              <a:rect l="l" t="t" r="r" b="b"/>
              <a:pathLst>
                <a:path w="665964" h="240245">
                  <a:moveTo>
                    <a:pt x="665964" y="0"/>
                  </a:moveTo>
                  <a:lnTo>
                    <a:pt x="665964" y="240245"/>
                  </a:lnTo>
                  <a:lnTo>
                    <a:pt x="0" y="2402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id="44" name="TextBox 44"/>
            <p:cNvSpPr txBox="1"/>
            <p:nvPr/>
          </p:nvSpPr>
          <p:spPr>
            <a:xfrm>
              <a:off x="0" y="-38100"/>
              <a:ext cx="665964" cy="278345"/>
            </a:xfrm>
            <a:prstGeom prst="rect">
              <a:avLst/>
            </a:prstGeom>
          </p:spPr>
          <p:txBody>
            <a:bodyPr lIns="47695" tIns="47695" rIns="47695" bIns="47695" rtlCol="0" anchor="ctr"/>
            <a:lstStyle/>
            <a:p>
              <a:pPr algn="ctr">
                <a:lnSpc>
                  <a:spcPts val="2519"/>
                </a:lnSpc>
              </a:pPr>
              <a:endParaRPr/>
            </a:p>
          </p:txBody>
        </p:sp>
      </p:grpSp>
      <p:sp>
        <p:nvSpPr>
          <p:cNvPr id="45" name="Freeform 45"/>
          <p:cNvSpPr/>
          <p:nvPr/>
        </p:nvSpPr>
        <p:spPr>
          <a:xfrm>
            <a:off x="9671193" y="6040621"/>
            <a:ext cx="3603416" cy="590810"/>
          </a:xfrm>
          <a:custGeom>
            <a:avLst/>
            <a:gdLst/>
            <a:ahLst/>
            <a:cxnLst/>
            <a:rect l="l" t="t" r="r" b="b"/>
            <a:pathLst>
              <a:path w="3603416" h="590810">
                <a:moveTo>
                  <a:pt x="0" y="0"/>
                </a:moveTo>
                <a:lnTo>
                  <a:pt x="3603416" y="0"/>
                </a:lnTo>
                <a:lnTo>
                  <a:pt x="3603416" y="590811"/>
                </a:lnTo>
                <a:lnTo>
                  <a:pt x="0" y="59081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197114" r="-202105"/>
            </a:stretch>
          </a:blipFill>
        </p:spPr>
      </p:sp>
      <p:sp>
        <p:nvSpPr>
          <p:cNvPr id="46" name="Freeform 46"/>
          <p:cNvSpPr/>
          <p:nvPr/>
        </p:nvSpPr>
        <p:spPr>
          <a:xfrm>
            <a:off x="13278901" y="6040621"/>
            <a:ext cx="3916888" cy="590810"/>
          </a:xfrm>
          <a:custGeom>
            <a:avLst/>
            <a:gdLst/>
            <a:ahLst/>
            <a:cxnLst/>
            <a:rect l="l" t="t" r="r" b="b"/>
            <a:pathLst>
              <a:path w="3916888" h="590810">
                <a:moveTo>
                  <a:pt x="0" y="0"/>
                </a:moveTo>
                <a:lnTo>
                  <a:pt x="3916888" y="0"/>
                </a:lnTo>
                <a:lnTo>
                  <a:pt x="3916888" y="590811"/>
                </a:lnTo>
                <a:lnTo>
                  <a:pt x="0" y="59081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241552" t="-253686" b="-11446"/>
            </a:stretch>
          </a:blipFill>
        </p:spPr>
      </p:sp>
      <p:grpSp>
        <p:nvGrpSpPr>
          <p:cNvPr id="47" name="Group 47"/>
          <p:cNvGrpSpPr/>
          <p:nvPr/>
        </p:nvGrpSpPr>
        <p:grpSpPr>
          <a:xfrm>
            <a:off x="16439699" y="5984479"/>
            <a:ext cx="385726" cy="646953"/>
            <a:chOff x="0" y="0"/>
            <a:chExt cx="410170" cy="687952"/>
          </a:xfrm>
        </p:grpSpPr>
        <p:sp>
          <p:nvSpPr>
            <p:cNvPr id="48" name="Freeform 48"/>
            <p:cNvSpPr/>
            <p:nvPr/>
          </p:nvSpPr>
          <p:spPr>
            <a:xfrm>
              <a:off x="0" y="0"/>
              <a:ext cx="410170" cy="687952"/>
            </a:xfrm>
            <a:custGeom>
              <a:avLst/>
              <a:gdLst/>
              <a:ahLst/>
              <a:cxnLst/>
              <a:rect l="l" t="t" r="r" b="b"/>
              <a:pathLst>
                <a:path w="410170" h="687952">
                  <a:moveTo>
                    <a:pt x="410170" y="0"/>
                  </a:moveTo>
                  <a:lnTo>
                    <a:pt x="410170" y="687952"/>
                  </a:lnTo>
                  <a:lnTo>
                    <a:pt x="0" y="6879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id="49" name="TextBox 49"/>
            <p:cNvSpPr txBox="1"/>
            <p:nvPr/>
          </p:nvSpPr>
          <p:spPr>
            <a:xfrm>
              <a:off x="0" y="-38100"/>
              <a:ext cx="410170" cy="726052"/>
            </a:xfrm>
            <a:prstGeom prst="rect">
              <a:avLst/>
            </a:prstGeom>
          </p:spPr>
          <p:txBody>
            <a:bodyPr lIns="47695" tIns="47695" rIns="47695" bIns="47695" rtlCol="0" anchor="ctr"/>
            <a:lstStyle/>
            <a:p>
              <a:pPr algn="ctr">
                <a:lnSpc>
                  <a:spcPts val="2519"/>
                </a:lnSpc>
              </a:pPr>
              <a:endParaRPr/>
            </a:p>
          </p:txBody>
        </p:sp>
      </p:grpSp>
      <p:sp>
        <p:nvSpPr>
          <p:cNvPr id="50" name="TextBox 50"/>
          <p:cNvSpPr txBox="1"/>
          <p:nvPr/>
        </p:nvSpPr>
        <p:spPr>
          <a:xfrm>
            <a:off x="1832349" y="5210131"/>
            <a:ext cx="5248366" cy="5233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26"/>
              </a:lnSpc>
              <a:spcBef>
                <a:spcPct val="0"/>
              </a:spcBef>
            </a:pPr>
            <a:r>
              <a:rPr lang="en-US" sz="3019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LH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3345799" y="705896"/>
            <a:ext cx="11405513" cy="1278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Instruction Set Type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1851211" y="2264091"/>
            <a:ext cx="5248366" cy="5233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26"/>
              </a:lnSpc>
              <a:spcBef>
                <a:spcPct val="0"/>
              </a:spcBef>
            </a:pPr>
            <a:r>
              <a:rPr lang="en-US" sz="3019" u="sng">
                <a:solidFill>
                  <a:srgbClr val="54545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L - TYPE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1949503" y="705896"/>
            <a:ext cx="2525890" cy="1278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04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9523639" y="3222351"/>
            <a:ext cx="5248366" cy="5233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26"/>
              </a:lnSpc>
              <a:spcBef>
                <a:spcPct val="0"/>
              </a:spcBef>
            </a:pPr>
            <a:r>
              <a:rPr lang="en-US" sz="3019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LBU</a:t>
            </a:r>
          </a:p>
        </p:txBody>
      </p:sp>
      <p:sp>
        <p:nvSpPr>
          <p:cNvPr id="55" name="TextBox 55"/>
          <p:cNvSpPr txBox="1"/>
          <p:nvPr/>
        </p:nvSpPr>
        <p:spPr>
          <a:xfrm>
            <a:off x="9666351" y="5517305"/>
            <a:ext cx="5248366" cy="5233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26"/>
              </a:lnSpc>
              <a:spcBef>
                <a:spcPct val="0"/>
              </a:spcBef>
            </a:pPr>
            <a:r>
              <a:rPr lang="en-US" sz="3019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LHU</a:t>
            </a:r>
          </a:p>
        </p:txBody>
      </p:sp>
      <p:grpSp>
        <p:nvGrpSpPr>
          <p:cNvPr id="56" name="Group 56"/>
          <p:cNvGrpSpPr/>
          <p:nvPr/>
        </p:nvGrpSpPr>
        <p:grpSpPr>
          <a:xfrm>
            <a:off x="6529030" y="3370541"/>
            <a:ext cx="903403" cy="302051"/>
            <a:chOff x="0" y="0"/>
            <a:chExt cx="718548" cy="240245"/>
          </a:xfrm>
        </p:grpSpPr>
        <p:sp>
          <p:nvSpPr>
            <p:cNvPr id="57" name="Freeform 57"/>
            <p:cNvSpPr/>
            <p:nvPr/>
          </p:nvSpPr>
          <p:spPr>
            <a:xfrm>
              <a:off x="0" y="0"/>
              <a:ext cx="718548" cy="240245"/>
            </a:xfrm>
            <a:custGeom>
              <a:avLst/>
              <a:gdLst/>
              <a:ahLst/>
              <a:cxnLst/>
              <a:rect l="l" t="t" r="r" b="b"/>
              <a:pathLst>
                <a:path w="718548" h="240245">
                  <a:moveTo>
                    <a:pt x="718548" y="0"/>
                  </a:moveTo>
                  <a:lnTo>
                    <a:pt x="718548" y="240245"/>
                  </a:lnTo>
                  <a:lnTo>
                    <a:pt x="0" y="2402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DE59"/>
              </a:solidFill>
              <a:prstDash val="solid"/>
              <a:miter/>
            </a:ln>
          </p:spPr>
        </p:sp>
        <p:sp>
          <p:nvSpPr>
            <p:cNvPr id="58" name="TextBox 58"/>
            <p:cNvSpPr txBox="1"/>
            <p:nvPr/>
          </p:nvSpPr>
          <p:spPr>
            <a:xfrm>
              <a:off x="0" y="-38100"/>
              <a:ext cx="718548" cy="278345"/>
            </a:xfrm>
            <a:prstGeom prst="rect">
              <a:avLst/>
            </a:prstGeom>
          </p:spPr>
          <p:txBody>
            <a:bodyPr lIns="46334" tIns="46334" rIns="46334" bIns="46334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59" name="Group 59"/>
          <p:cNvGrpSpPr/>
          <p:nvPr/>
        </p:nvGrpSpPr>
        <p:grpSpPr>
          <a:xfrm>
            <a:off x="6261152" y="5657672"/>
            <a:ext cx="903403" cy="302051"/>
            <a:chOff x="0" y="0"/>
            <a:chExt cx="718548" cy="240245"/>
          </a:xfrm>
        </p:grpSpPr>
        <p:sp>
          <p:nvSpPr>
            <p:cNvPr id="60" name="Freeform 60"/>
            <p:cNvSpPr/>
            <p:nvPr/>
          </p:nvSpPr>
          <p:spPr>
            <a:xfrm>
              <a:off x="0" y="0"/>
              <a:ext cx="718548" cy="240245"/>
            </a:xfrm>
            <a:custGeom>
              <a:avLst/>
              <a:gdLst/>
              <a:ahLst/>
              <a:cxnLst/>
              <a:rect l="l" t="t" r="r" b="b"/>
              <a:pathLst>
                <a:path w="718548" h="240245">
                  <a:moveTo>
                    <a:pt x="718548" y="0"/>
                  </a:moveTo>
                  <a:lnTo>
                    <a:pt x="718548" y="240245"/>
                  </a:lnTo>
                  <a:lnTo>
                    <a:pt x="0" y="2402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DE59"/>
              </a:solidFill>
              <a:prstDash val="solid"/>
              <a:miter/>
            </a:ln>
          </p:spPr>
        </p:sp>
        <p:sp>
          <p:nvSpPr>
            <p:cNvPr id="61" name="TextBox 61"/>
            <p:cNvSpPr txBox="1"/>
            <p:nvPr/>
          </p:nvSpPr>
          <p:spPr>
            <a:xfrm>
              <a:off x="0" y="-38100"/>
              <a:ext cx="718548" cy="278345"/>
            </a:xfrm>
            <a:prstGeom prst="rect">
              <a:avLst/>
            </a:prstGeom>
          </p:spPr>
          <p:txBody>
            <a:bodyPr lIns="46334" tIns="46334" rIns="46334" bIns="46334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62" name="Group 62"/>
          <p:cNvGrpSpPr/>
          <p:nvPr/>
        </p:nvGrpSpPr>
        <p:grpSpPr>
          <a:xfrm>
            <a:off x="7432433" y="7477983"/>
            <a:ext cx="903403" cy="302051"/>
            <a:chOff x="0" y="0"/>
            <a:chExt cx="718548" cy="240245"/>
          </a:xfrm>
        </p:grpSpPr>
        <p:sp>
          <p:nvSpPr>
            <p:cNvPr id="63" name="Freeform 63"/>
            <p:cNvSpPr/>
            <p:nvPr/>
          </p:nvSpPr>
          <p:spPr>
            <a:xfrm>
              <a:off x="0" y="0"/>
              <a:ext cx="718548" cy="240245"/>
            </a:xfrm>
            <a:custGeom>
              <a:avLst/>
              <a:gdLst/>
              <a:ahLst/>
              <a:cxnLst/>
              <a:rect l="l" t="t" r="r" b="b"/>
              <a:pathLst>
                <a:path w="718548" h="240245">
                  <a:moveTo>
                    <a:pt x="718548" y="0"/>
                  </a:moveTo>
                  <a:lnTo>
                    <a:pt x="718548" y="240245"/>
                  </a:lnTo>
                  <a:lnTo>
                    <a:pt x="0" y="2402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DE59"/>
              </a:solidFill>
              <a:prstDash val="solid"/>
              <a:miter/>
            </a:ln>
          </p:spPr>
        </p:sp>
        <p:sp>
          <p:nvSpPr>
            <p:cNvPr id="64" name="TextBox 64"/>
            <p:cNvSpPr txBox="1"/>
            <p:nvPr/>
          </p:nvSpPr>
          <p:spPr>
            <a:xfrm>
              <a:off x="0" y="-38100"/>
              <a:ext cx="718548" cy="278345"/>
            </a:xfrm>
            <a:prstGeom prst="rect">
              <a:avLst/>
            </a:prstGeom>
          </p:spPr>
          <p:txBody>
            <a:bodyPr lIns="46334" tIns="46334" rIns="46334" bIns="46334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5" name="슬라이드 번호 개체 틀 64"/>
          <p:cNvSpPr>
            <a:spLocks noGrp="1"/>
          </p:cNvSpPr>
          <p:nvPr>
            <p:ph type="sldNum" sz="quarter" idx="12"/>
          </p:nvPr>
        </p:nvSpPr>
        <p:spPr>
          <a:xfrm>
            <a:off x="15278100" y="9177573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13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F90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11700"/>
            <a:ext cx="18288000" cy="10281645"/>
          </a:xfrm>
          <a:custGeom>
            <a:avLst/>
            <a:gdLst/>
            <a:ahLst/>
            <a:cxnLst/>
            <a:rect l="l" t="t" r="r" b="b"/>
            <a:pathLst>
              <a:path w="18288000" h="10281645">
                <a:moveTo>
                  <a:pt x="0" y="0"/>
                </a:moveTo>
                <a:lnTo>
                  <a:pt x="18288000" y="0"/>
                </a:lnTo>
                <a:lnTo>
                  <a:pt x="18288000" y="10281644"/>
                </a:lnTo>
                <a:lnTo>
                  <a:pt x="0" y="102816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3000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876300" y="730372"/>
            <a:ext cx="16535400" cy="8826256"/>
            <a:chOff x="0" y="0"/>
            <a:chExt cx="4355002" cy="232461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355002" cy="2324611"/>
            </a:xfrm>
            <a:custGeom>
              <a:avLst/>
              <a:gdLst/>
              <a:ahLst/>
              <a:cxnLst/>
              <a:rect l="l" t="t" r="r" b="b"/>
              <a:pathLst>
                <a:path w="4355002" h="2324611">
                  <a:moveTo>
                    <a:pt x="0" y="0"/>
                  </a:moveTo>
                  <a:lnTo>
                    <a:pt x="4355002" y="0"/>
                  </a:lnTo>
                  <a:lnTo>
                    <a:pt x="4355002" y="2324611"/>
                  </a:lnTo>
                  <a:lnTo>
                    <a:pt x="0" y="232461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355002" cy="23627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" name="AutoShape 6"/>
          <p:cNvSpPr/>
          <p:nvPr/>
        </p:nvSpPr>
        <p:spPr>
          <a:xfrm>
            <a:off x="1809896" y="2203976"/>
            <a:ext cx="14537608" cy="0"/>
          </a:xfrm>
          <a:prstGeom prst="line">
            <a:avLst/>
          </a:prstGeom>
          <a:ln w="9525" cap="flat">
            <a:solidFill>
              <a:srgbClr val="7F90D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Freeform 7"/>
          <p:cNvSpPr/>
          <p:nvPr/>
        </p:nvSpPr>
        <p:spPr>
          <a:xfrm>
            <a:off x="1949503" y="3793126"/>
            <a:ext cx="14226353" cy="4919393"/>
          </a:xfrm>
          <a:custGeom>
            <a:avLst/>
            <a:gdLst/>
            <a:ahLst/>
            <a:cxnLst/>
            <a:rect l="l" t="t" r="r" b="b"/>
            <a:pathLst>
              <a:path w="14226353" h="4919393">
                <a:moveTo>
                  <a:pt x="0" y="0"/>
                </a:moveTo>
                <a:lnTo>
                  <a:pt x="14226354" y="0"/>
                </a:lnTo>
                <a:lnTo>
                  <a:pt x="14226354" y="4919393"/>
                </a:lnTo>
                <a:lnTo>
                  <a:pt x="0" y="491939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5702" t="-45328" r="-2681" b="-99934"/>
            </a:stretch>
          </a:blipFill>
        </p:spPr>
      </p:sp>
      <p:sp>
        <p:nvSpPr>
          <p:cNvPr id="8" name="AutoShape 8"/>
          <p:cNvSpPr/>
          <p:nvPr/>
        </p:nvSpPr>
        <p:spPr>
          <a:xfrm>
            <a:off x="3600813" y="5643565"/>
            <a:ext cx="2157601" cy="0"/>
          </a:xfrm>
          <a:prstGeom prst="line">
            <a:avLst/>
          </a:prstGeom>
          <a:ln w="47625" cap="flat">
            <a:solidFill>
              <a:srgbClr val="FF313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AutoShape 9"/>
          <p:cNvSpPr/>
          <p:nvPr/>
        </p:nvSpPr>
        <p:spPr>
          <a:xfrm>
            <a:off x="5588000" y="6157687"/>
            <a:ext cx="0" cy="1483472"/>
          </a:xfrm>
          <a:prstGeom prst="line">
            <a:avLst/>
          </a:prstGeom>
          <a:ln w="47625" cap="flat">
            <a:solidFill>
              <a:srgbClr val="FF313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AutoShape 10"/>
          <p:cNvSpPr/>
          <p:nvPr/>
        </p:nvSpPr>
        <p:spPr>
          <a:xfrm>
            <a:off x="5588000" y="7618364"/>
            <a:ext cx="4574412" cy="22795"/>
          </a:xfrm>
          <a:prstGeom prst="line">
            <a:avLst/>
          </a:prstGeom>
          <a:ln w="47625" cap="flat">
            <a:solidFill>
              <a:srgbClr val="FF313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AutoShape 11"/>
          <p:cNvSpPr/>
          <p:nvPr/>
        </p:nvSpPr>
        <p:spPr>
          <a:xfrm>
            <a:off x="5250741" y="5317710"/>
            <a:ext cx="507674" cy="0"/>
          </a:xfrm>
          <a:prstGeom prst="line">
            <a:avLst/>
          </a:prstGeom>
          <a:ln w="47625" cap="flat">
            <a:solidFill>
              <a:srgbClr val="FF313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AutoShape 12"/>
          <p:cNvSpPr/>
          <p:nvPr/>
        </p:nvSpPr>
        <p:spPr>
          <a:xfrm>
            <a:off x="5250741" y="5912024"/>
            <a:ext cx="507674" cy="0"/>
          </a:xfrm>
          <a:prstGeom prst="line">
            <a:avLst/>
          </a:prstGeom>
          <a:ln w="47625" cap="flat">
            <a:solidFill>
              <a:srgbClr val="FF313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AutoShape 13"/>
          <p:cNvSpPr/>
          <p:nvPr/>
        </p:nvSpPr>
        <p:spPr>
          <a:xfrm flipH="1">
            <a:off x="5250741" y="5317710"/>
            <a:ext cx="0" cy="594313"/>
          </a:xfrm>
          <a:prstGeom prst="line">
            <a:avLst/>
          </a:prstGeom>
          <a:ln w="47625" cap="flat">
            <a:solidFill>
              <a:srgbClr val="FF313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" name="AutoShape 14"/>
          <p:cNvSpPr/>
          <p:nvPr/>
        </p:nvSpPr>
        <p:spPr>
          <a:xfrm>
            <a:off x="4779681" y="4209138"/>
            <a:ext cx="0" cy="1434427"/>
          </a:xfrm>
          <a:prstGeom prst="line">
            <a:avLst/>
          </a:prstGeom>
          <a:ln w="47625" cap="flat">
            <a:solidFill>
              <a:srgbClr val="FF313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AutoShape 15"/>
          <p:cNvSpPr/>
          <p:nvPr/>
        </p:nvSpPr>
        <p:spPr>
          <a:xfrm>
            <a:off x="7194325" y="5294915"/>
            <a:ext cx="2157601" cy="0"/>
          </a:xfrm>
          <a:prstGeom prst="line">
            <a:avLst/>
          </a:prstGeom>
          <a:ln w="47625" cap="flat">
            <a:solidFill>
              <a:srgbClr val="FF313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6" name="AutoShape 16"/>
          <p:cNvSpPr/>
          <p:nvPr/>
        </p:nvSpPr>
        <p:spPr>
          <a:xfrm>
            <a:off x="8338178" y="6089360"/>
            <a:ext cx="883515" cy="0"/>
          </a:xfrm>
          <a:prstGeom prst="line">
            <a:avLst/>
          </a:prstGeom>
          <a:ln w="47625" cap="flat">
            <a:solidFill>
              <a:srgbClr val="FF313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7" name="AutoShape 17"/>
          <p:cNvSpPr/>
          <p:nvPr/>
        </p:nvSpPr>
        <p:spPr>
          <a:xfrm>
            <a:off x="10162411" y="5643565"/>
            <a:ext cx="661487" cy="0"/>
          </a:xfrm>
          <a:prstGeom prst="line">
            <a:avLst/>
          </a:prstGeom>
          <a:ln w="47625" cap="flat">
            <a:solidFill>
              <a:srgbClr val="FF313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8" name="AutoShape 18"/>
          <p:cNvSpPr/>
          <p:nvPr/>
        </p:nvSpPr>
        <p:spPr>
          <a:xfrm>
            <a:off x="10846694" y="5643565"/>
            <a:ext cx="0" cy="1483472"/>
          </a:xfrm>
          <a:prstGeom prst="line">
            <a:avLst/>
          </a:prstGeom>
          <a:ln w="47625" cap="flat">
            <a:solidFill>
              <a:srgbClr val="FF313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9" name="AutoShape 19"/>
          <p:cNvSpPr/>
          <p:nvPr/>
        </p:nvSpPr>
        <p:spPr>
          <a:xfrm>
            <a:off x="10522860" y="7104242"/>
            <a:ext cx="323833" cy="0"/>
          </a:xfrm>
          <a:prstGeom prst="line">
            <a:avLst/>
          </a:prstGeom>
          <a:ln w="47625" cap="flat">
            <a:solidFill>
              <a:srgbClr val="FF313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0" name="AutoShape 20"/>
          <p:cNvSpPr/>
          <p:nvPr/>
        </p:nvSpPr>
        <p:spPr>
          <a:xfrm>
            <a:off x="5250741" y="5912024"/>
            <a:ext cx="0" cy="2225718"/>
          </a:xfrm>
          <a:prstGeom prst="line">
            <a:avLst/>
          </a:prstGeom>
          <a:ln w="47625" cap="flat">
            <a:solidFill>
              <a:srgbClr val="FF313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1" name="AutoShape 21"/>
          <p:cNvSpPr/>
          <p:nvPr/>
        </p:nvSpPr>
        <p:spPr>
          <a:xfrm>
            <a:off x="5250741" y="8137741"/>
            <a:ext cx="507674" cy="0"/>
          </a:xfrm>
          <a:prstGeom prst="line">
            <a:avLst/>
          </a:prstGeom>
          <a:ln w="47625" cap="flat">
            <a:solidFill>
              <a:srgbClr val="FF313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2" name="AutoShape 22"/>
          <p:cNvSpPr/>
          <p:nvPr/>
        </p:nvSpPr>
        <p:spPr>
          <a:xfrm flipV="1">
            <a:off x="7132020" y="8113943"/>
            <a:ext cx="252054" cy="0"/>
          </a:xfrm>
          <a:prstGeom prst="line">
            <a:avLst/>
          </a:prstGeom>
          <a:ln w="47625" cap="flat">
            <a:solidFill>
              <a:srgbClr val="FF313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3" name="AutoShape 23"/>
          <p:cNvSpPr/>
          <p:nvPr/>
        </p:nvSpPr>
        <p:spPr>
          <a:xfrm flipH="1">
            <a:off x="7796459" y="6327238"/>
            <a:ext cx="0" cy="1810503"/>
          </a:xfrm>
          <a:prstGeom prst="line">
            <a:avLst/>
          </a:prstGeom>
          <a:ln w="47625" cap="flat">
            <a:solidFill>
              <a:srgbClr val="FF313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4" name="AutoShape 24"/>
          <p:cNvSpPr/>
          <p:nvPr/>
        </p:nvSpPr>
        <p:spPr>
          <a:xfrm flipV="1">
            <a:off x="7796459" y="6327238"/>
            <a:ext cx="223503" cy="0"/>
          </a:xfrm>
          <a:prstGeom prst="line">
            <a:avLst/>
          </a:prstGeom>
          <a:ln w="47625" cap="flat">
            <a:solidFill>
              <a:srgbClr val="FF313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5" name="AutoShape 25"/>
          <p:cNvSpPr/>
          <p:nvPr/>
        </p:nvSpPr>
        <p:spPr>
          <a:xfrm>
            <a:off x="7678755" y="8113943"/>
            <a:ext cx="135849" cy="0"/>
          </a:xfrm>
          <a:prstGeom prst="line">
            <a:avLst/>
          </a:prstGeom>
          <a:ln w="47625" cap="flat">
            <a:solidFill>
              <a:srgbClr val="FF313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6" name="Freeform 26"/>
          <p:cNvSpPr/>
          <p:nvPr/>
        </p:nvSpPr>
        <p:spPr>
          <a:xfrm>
            <a:off x="1949503" y="2911307"/>
            <a:ext cx="11301259" cy="663949"/>
          </a:xfrm>
          <a:custGeom>
            <a:avLst/>
            <a:gdLst/>
            <a:ahLst/>
            <a:cxnLst/>
            <a:rect l="l" t="t" r="r" b="b"/>
            <a:pathLst>
              <a:path w="11301259" h="663949">
                <a:moveTo>
                  <a:pt x="0" y="0"/>
                </a:moveTo>
                <a:lnTo>
                  <a:pt x="11301259" y="0"/>
                </a:lnTo>
                <a:lnTo>
                  <a:pt x="11301259" y="663949"/>
                </a:lnTo>
                <a:lnTo>
                  <a:pt x="0" y="66394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27" name="TextBox 27"/>
          <p:cNvSpPr txBox="1"/>
          <p:nvPr/>
        </p:nvSpPr>
        <p:spPr>
          <a:xfrm>
            <a:off x="3345799" y="705896"/>
            <a:ext cx="11405513" cy="1278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Instruction Set Type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851211" y="2264091"/>
            <a:ext cx="5248366" cy="5233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26"/>
              </a:lnSpc>
              <a:spcBef>
                <a:spcPct val="0"/>
              </a:spcBef>
            </a:pPr>
            <a:r>
              <a:rPr lang="en-US" sz="3019" u="sng">
                <a:solidFill>
                  <a:srgbClr val="54545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I - TYPE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949503" y="705896"/>
            <a:ext cx="2525890" cy="1278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04</a:t>
            </a:r>
          </a:p>
        </p:txBody>
      </p:sp>
      <p:sp>
        <p:nvSpPr>
          <p:cNvPr id="30" name="슬라이드 번호 개체 틀 29"/>
          <p:cNvSpPr>
            <a:spLocks noGrp="1"/>
          </p:cNvSpPr>
          <p:nvPr>
            <p:ph type="sldNum" sz="quarter" idx="12"/>
          </p:nvPr>
        </p:nvSpPr>
        <p:spPr>
          <a:xfrm>
            <a:off x="15278100" y="9191503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14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F90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11700"/>
            <a:ext cx="18288000" cy="10281645"/>
          </a:xfrm>
          <a:custGeom>
            <a:avLst/>
            <a:gdLst/>
            <a:ahLst/>
            <a:cxnLst/>
            <a:rect l="l" t="t" r="r" b="b"/>
            <a:pathLst>
              <a:path w="18288000" h="10281645">
                <a:moveTo>
                  <a:pt x="0" y="0"/>
                </a:moveTo>
                <a:lnTo>
                  <a:pt x="18288000" y="0"/>
                </a:lnTo>
                <a:lnTo>
                  <a:pt x="18288000" y="10281644"/>
                </a:lnTo>
                <a:lnTo>
                  <a:pt x="0" y="102816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3000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876300" y="730372"/>
            <a:ext cx="16535400" cy="8826256"/>
            <a:chOff x="0" y="0"/>
            <a:chExt cx="4355002" cy="232461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355002" cy="2324611"/>
            </a:xfrm>
            <a:custGeom>
              <a:avLst/>
              <a:gdLst/>
              <a:ahLst/>
              <a:cxnLst/>
              <a:rect l="l" t="t" r="r" b="b"/>
              <a:pathLst>
                <a:path w="4355002" h="2324611">
                  <a:moveTo>
                    <a:pt x="0" y="0"/>
                  </a:moveTo>
                  <a:lnTo>
                    <a:pt x="4355002" y="0"/>
                  </a:lnTo>
                  <a:lnTo>
                    <a:pt x="4355002" y="2324611"/>
                  </a:lnTo>
                  <a:lnTo>
                    <a:pt x="0" y="232461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355002" cy="23627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" name="AutoShape 6"/>
          <p:cNvSpPr/>
          <p:nvPr/>
        </p:nvSpPr>
        <p:spPr>
          <a:xfrm>
            <a:off x="1809896" y="2203976"/>
            <a:ext cx="14537608" cy="0"/>
          </a:xfrm>
          <a:prstGeom prst="line">
            <a:avLst/>
          </a:prstGeom>
          <a:ln w="9525" cap="flat">
            <a:solidFill>
              <a:srgbClr val="7F90D4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7" name="Group 7"/>
          <p:cNvGrpSpPr/>
          <p:nvPr/>
        </p:nvGrpSpPr>
        <p:grpSpPr>
          <a:xfrm>
            <a:off x="10518476" y="5780591"/>
            <a:ext cx="563065" cy="374584"/>
            <a:chOff x="0" y="0"/>
            <a:chExt cx="812800" cy="54072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540722"/>
            </a:xfrm>
            <a:custGeom>
              <a:avLst/>
              <a:gdLst/>
              <a:ahLst/>
              <a:cxnLst/>
              <a:rect l="l" t="t" r="r" b="b"/>
              <a:pathLst>
                <a:path w="812800" h="540722">
                  <a:moveTo>
                    <a:pt x="812800" y="270361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337522"/>
                  </a:lnTo>
                  <a:lnTo>
                    <a:pt x="406400" y="337522"/>
                  </a:lnTo>
                  <a:lnTo>
                    <a:pt x="406400" y="540722"/>
                  </a:lnTo>
                  <a:lnTo>
                    <a:pt x="812800" y="270361"/>
                  </a:lnTo>
                  <a:close/>
                </a:path>
              </a:pathLst>
            </a:custGeom>
            <a:solidFill>
              <a:srgbClr val="545454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165100"/>
              <a:ext cx="711200" cy="1724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1708239" y="3521475"/>
            <a:ext cx="4639265" cy="483924"/>
            <a:chOff x="0" y="0"/>
            <a:chExt cx="1221864" cy="12745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221864" cy="127453"/>
            </a:xfrm>
            <a:custGeom>
              <a:avLst/>
              <a:gdLst/>
              <a:ahLst/>
              <a:cxnLst/>
              <a:rect l="l" t="t" r="r" b="b"/>
              <a:pathLst>
                <a:path w="1221864" h="127453">
                  <a:moveTo>
                    <a:pt x="25032" y="0"/>
                  </a:moveTo>
                  <a:lnTo>
                    <a:pt x="1196832" y="0"/>
                  </a:lnTo>
                  <a:cubicBezTo>
                    <a:pt x="1210657" y="0"/>
                    <a:pt x="1221864" y="11207"/>
                    <a:pt x="1221864" y="25032"/>
                  </a:cubicBezTo>
                  <a:lnTo>
                    <a:pt x="1221864" y="102422"/>
                  </a:lnTo>
                  <a:cubicBezTo>
                    <a:pt x="1221864" y="109060"/>
                    <a:pt x="1219227" y="115427"/>
                    <a:pt x="1214532" y="120122"/>
                  </a:cubicBezTo>
                  <a:cubicBezTo>
                    <a:pt x="1209838" y="124816"/>
                    <a:pt x="1203471" y="127453"/>
                    <a:pt x="1196832" y="127453"/>
                  </a:cubicBezTo>
                  <a:lnTo>
                    <a:pt x="25032" y="127453"/>
                  </a:lnTo>
                  <a:cubicBezTo>
                    <a:pt x="11207" y="127453"/>
                    <a:pt x="0" y="116246"/>
                    <a:pt x="0" y="102422"/>
                  </a:cubicBezTo>
                  <a:lnTo>
                    <a:pt x="0" y="25032"/>
                  </a:lnTo>
                  <a:cubicBezTo>
                    <a:pt x="0" y="11207"/>
                    <a:pt x="11207" y="0"/>
                    <a:pt x="25032" y="0"/>
                  </a:cubicBezTo>
                  <a:close/>
                </a:path>
              </a:pathLst>
            </a:custGeom>
            <a:solidFill>
              <a:srgbClr val="F0EAEB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1221864" cy="1655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2520"/>
                </a:lnSpc>
              </a:pPr>
              <a:r>
                <a:rPr lang="en-US" sz="1800" b="1">
                  <a:solidFill>
                    <a:srgbClr val="000000"/>
                  </a:solidFill>
                  <a:latin typeface="각진펜 Bold"/>
                  <a:ea typeface="각진펜 Bold"/>
                  <a:cs typeface="각진펜 Bold"/>
                  <a:sym typeface="각진펜 Bold"/>
                </a:rPr>
                <a:t>ADDi : 12 - 8 = 4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1708239" y="4072074"/>
            <a:ext cx="4639265" cy="483924"/>
            <a:chOff x="0" y="0"/>
            <a:chExt cx="1221864" cy="127453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221864" cy="127453"/>
            </a:xfrm>
            <a:custGeom>
              <a:avLst/>
              <a:gdLst/>
              <a:ahLst/>
              <a:cxnLst/>
              <a:rect l="l" t="t" r="r" b="b"/>
              <a:pathLst>
                <a:path w="1221864" h="127453">
                  <a:moveTo>
                    <a:pt x="25032" y="0"/>
                  </a:moveTo>
                  <a:lnTo>
                    <a:pt x="1196832" y="0"/>
                  </a:lnTo>
                  <a:cubicBezTo>
                    <a:pt x="1210657" y="0"/>
                    <a:pt x="1221864" y="11207"/>
                    <a:pt x="1221864" y="25032"/>
                  </a:cubicBezTo>
                  <a:lnTo>
                    <a:pt x="1221864" y="102422"/>
                  </a:lnTo>
                  <a:cubicBezTo>
                    <a:pt x="1221864" y="109060"/>
                    <a:pt x="1219227" y="115427"/>
                    <a:pt x="1214532" y="120122"/>
                  </a:cubicBezTo>
                  <a:cubicBezTo>
                    <a:pt x="1209838" y="124816"/>
                    <a:pt x="1203471" y="127453"/>
                    <a:pt x="1196832" y="127453"/>
                  </a:cubicBezTo>
                  <a:lnTo>
                    <a:pt x="25032" y="127453"/>
                  </a:lnTo>
                  <a:cubicBezTo>
                    <a:pt x="11207" y="127453"/>
                    <a:pt x="0" y="116246"/>
                    <a:pt x="0" y="102422"/>
                  </a:cubicBezTo>
                  <a:lnTo>
                    <a:pt x="0" y="25032"/>
                  </a:lnTo>
                  <a:cubicBezTo>
                    <a:pt x="0" y="11207"/>
                    <a:pt x="11207" y="0"/>
                    <a:pt x="25032" y="0"/>
                  </a:cubicBezTo>
                  <a:close/>
                </a:path>
              </a:pathLst>
            </a:custGeom>
            <a:solidFill>
              <a:srgbClr val="F0EAEB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1221864" cy="1655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2520"/>
                </a:lnSpc>
              </a:pPr>
              <a:r>
                <a:rPr lang="en-US" sz="1800" b="1">
                  <a:solidFill>
                    <a:srgbClr val="000000"/>
                  </a:solidFill>
                  <a:latin typeface="각진펜 Bold"/>
                  <a:ea typeface="각진펜 Bold"/>
                  <a:cs typeface="각진펜 Bold"/>
                  <a:sym typeface="각진펜 Bold"/>
                </a:rPr>
                <a:t>SLTi : (12 &lt; -4) ? 1 : 0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1708239" y="4622673"/>
            <a:ext cx="4639265" cy="483924"/>
            <a:chOff x="0" y="0"/>
            <a:chExt cx="1221864" cy="127453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221864" cy="127453"/>
            </a:xfrm>
            <a:custGeom>
              <a:avLst/>
              <a:gdLst/>
              <a:ahLst/>
              <a:cxnLst/>
              <a:rect l="l" t="t" r="r" b="b"/>
              <a:pathLst>
                <a:path w="1221864" h="127453">
                  <a:moveTo>
                    <a:pt x="25032" y="0"/>
                  </a:moveTo>
                  <a:lnTo>
                    <a:pt x="1196832" y="0"/>
                  </a:lnTo>
                  <a:cubicBezTo>
                    <a:pt x="1210657" y="0"/>
                    <a:pt x="1221864" y="11207"/>
                    <a:pt x="1221864" y="25032"/>
                  </a:cubicBezTo>
                  <a:lnTo>
                    <a:pt x="1221864" y="102422"/>
                  </a:lnTo>
                  <a:cubicBezTo>
                    <a:pt x="1221864" y="109060"/>
                    <a:pt x="1219227" y="115427"/>
                    <a:pt x="1214532" y="120122"/>
                  </a:cubicBezTo>
                  <a:cubicBezTo>
                    <a:pt x="1209838" y="124816"/>
                    <a:pt x="1203471" y="127453"/>
                    <a:pt x="1196832" y="127453"/>
                  </a:cubicBezTo>
                  <a:lnTo>
                    <a:pt x="25032" y="127453"/>
                  </a:lnTo>
                  <a:cubicBezTo>
                    <a:pt x="11207" y="127453"/>
                    <a:pt x="0" y="116246"/>
                    <a:pt x="0" y="102422"/>
                  </a:cubicBezTo>
                  <a:lnTo>
                    <a:pt x="0" y="25032"/>
                  </a:lnTo>
                  <a:cubicBezTo>
                    <a:pt x="0" y="11207"/>
                    <a:pt x="11207" y="0"/>
                    <a:pt x="25032" y="0"/>
                  </a:cubicBezTo>
                  <a:close/>
                </a:path>
              </a:pathLst>
            </a:custGeom>
            <a:solidFill>
              <a:srgbClr val="F0EAEB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1221864" cy="1655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2520"/>
                </a:lnSpc>
              </a:pPr>
              <a:r>
                <a:rPr lang="en-US" sz="1800" b="1">
                  <a:solidFill>
                    <a:srgbClr val="000000"/>
                  </a:solidFill>
                  <a:latin typeface="각진펜 Bold"/>
                  <a:ea typeface="각진펜 Bold"/>
                  <a:cs typeface="각진펜 Bold"/>
                  <a:sym typeface="각진펜 Bold"/>
                </a:rPr>
                <a:t>SLTiu : (12 &lt; 4,294,967,292) ? 1 : 0 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1708239" y="5173273"/>
            <a:ext cx="4639265" cy="483924"/>
            <a:chOff x="0" y="0"/>
            <a:chExt cx="1221864" cy="127453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221864" cy="127453"/>
            </a:xfrm>
            <a:custGeom>
              <a:avLst/>
              <a:gdLst/>
              <a:ahLst/>
              <a:cxnLst/>
              <a:rect l="l" t="t" r="r" b="b"/>
              <a:pathLst>
                <a:path w="1221864" h="127453">
                  <a:moveTo>
                    <a:pt x="25032" y="0"/>
                  </a:moveTo>
                  <a:lnTo>
                    <a:pt x="1196832" y="0"/>
                  </a:lnTo>
                  <a:cubicBezTo>
                    <a:pt x="1210657" y="0"/>
                    <a:pt x="1221864" y="11207"/>
                    <a:pt x="1221864" y="25032"/>
                  </a:cubicBezTo>
                  <a:lnTo>
                    <a:pt x="1221864" y="102422"/>
                  </a:lnTo>
                  <a:cubicBezTo>
                    <a:pt x="1221864" y="109060"/>
                    <a:pt x="1219227" y="115427"/>
                    <a:pt x="1214532" y="120122"/>
                  </a:cubicBezTo>
                  <a:cubicBezTo>
                    <a:pt x="1209838" y="124816"/>
                    <a:pt x="1203471" y="127453"/>
                    <a:pt x="1196832" y="127453"/>
                  </a:cubicBezTo>
                  <a:lnTo>
                    <a:pt x="25032" y="127453"/>
                  </a:lnTo>
                  <a:cubicBezTo>
                    <a:pt x="11207" y="127453"/>
                    <a:pt x="0" y="116246"/>
                    <a:pt x="0" y="102422"/>
                  </a:cubicBezTo>
                  <a:lnTo>
                    <a:pt x="0" y="25032"/>
                  </a:lnTo>
                  <a:cubicBezTo>
                    <a:pt x="0" y="11207"/>
                    <a:pt x="11207" y="0"/>
                    <a:pt x="25032" y="0"/>
                  </a:cubicBezTo>
                  <a:close/>
                </a:path>
              </a:pathLst>
            </a:custGeom>
            <a:solidFill>
              <a:srgbClr val="F0EAEB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1221864" cy="1655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2520"/>
                </a:lnSpc>
              </a:pPr>
              <a:r>
                <a:rPr lang="en-US" sz="1800" b="1">
                  <a:solidFill>
                    <a:srgbClr val="000000"/>
                  </a:solidFill>
                  <a:latin typeface="각진펜 Bold"/>
                  <a:ea typeface="각진펜 Bold"/>
                  <a:cs typeface="각진펜 Bold"/>
                  <a:sym typeface="각진펜 Bold"/>
                </a:rPr>
                <a:t>XORi : 1100 ^ 0100 = 1000 (8 in dec) 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1708239" y="5723872"/>
            <a:ext cx="4639265" cy="483924"/>
            <a:chOff x="0" y="0"/>
            <a:chExt cx="1221864" cy="127453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221864" cy="127453"/>
            </a:xfrm>
            <a:custGeom>
              <a:avLst/>
              <a:gdLst/>
              <a:ahLst/>
              <a:cxnLst/>
              <a:rect l="l" t="t" r="r" b="b"/>
              <a:pathLst>
                <a:path w="1221864" h="127453">
                  <a:moveTo>
                    <a:pt x="25032" y="0"/>
                  </a:moveTo>
                  <a:lnTo>
                    <a:pt x="1196832" y="0"/>
                  </a:lnTo>
                  <a:cubicBezTo>
                    <a:pt x="1210657" y="0"/>
                    <a:pt x="1221864" y="11207"/>
                    <a:pt x="1221864" y="25032"/>
                  </a:cubicBezTo>
                  <a:lnTo>
                    <a:pt x="1221864" y="102422"/>
                  </a:lnTo>
                  <a:cubicBezTo>
                    <a:pt x="1221864" y="109060"/>
                    <a:pt x="1219227" y="115427"/>
                    <a:pt x="1214532" y="120122"/>
                  </a:cubicBezTo>
                  <a:cubicBezTo>
                    <a:pt x="1209838" y="124816"/>
                    <a:pt x="1203471" y="127453"/>
                    <a:pt x="1196832" y="127453"/>
                  </a:cubicBezTo>
                  <a:lnTo>
                    <a:pt x="25032" y="127453"/>
                  </a:lnTo>
                  <a:cubicBezTo>
                    <a:pt x="11207" y="127453"/>
                    <a:pt x="0" y="116246"/>
                    <a:pt x="0" y="102422"/>
                  </a:cubicBezTo>
                  <a:lnTo>
                    <a:pt x="0" y="25032"/>
                  </a:lnTo>
                  <a:cubicBezTo>
                    <a:pt x="0" y="11207"/>
                    <a:pt x="11207" y="0"/>
                    <a:pt x="25032" y="0"/>
                  </a:cubicBezTo>
                  <a:close/>
                </a:path>
              </a:pathLst>
            </a:custGeom>
            <a:solidFill>
              <a:srgbClr val="F0EAEB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0" y="-38100"/>
              <a:ext cx="1221864" cy="1655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2520"/>
                </a:lnSpc>
              </a:pPr>
              <a:r>
                <a:rPr lang="en-US" sz="1800" b="1">
                  <a:solidFill>
                    <a:srgbClr val="000000"/>
                  </a:solidFill>
                  <a:latin typeface="각진펜 Bold"/>
                  <a:ea typeface="각진펜 Bold"/>
                  <a:cs typeface="각진펜 Bold"/>
                  <a:sym typeface="각진펜 Bold"/>
                </a:rPr>
                <a:t>ORi : 1100 | 0100 = 1100 (12 in dec)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1708239" y="6274472"/>
            <a:ext cx="4639265" cy="483924"/>
            <a:chOff x="0" y="0"/>
            <a:chExt cx="1221864" cy="127453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221864" cy="127453"/>
            </a:xfrm>
            <a:custGeom>
              <a:avLst/>
              <a:gdLst/>
              <a:ahLst/>
              <a:cxnLst/>
              <a:rect l="l" t="t" r="r" b="b"/>
              <a:pathLst>
                <a:path w="1221864" h="127453">
                  <a:moveTo>
                    <a:pt x="25032" y="0"/>
                  </a:moveTo>
                  <a:lnTo>
                    <a:pt x="1196832" y="0"/>
                  </a:lnTo>
                  <a:cubicBezTo>
                    <a:pt x="1210657" y="0"/>
                    <a:pt x="1221864" y="11207"/>
                    <a:pt x="1221864" y="25032"/>
                  </a:cubicBezTo>
                  <a:lnTo>
                    <a:pt x="1221864" y="102422"/>
                  </a:lnTo>
                  <a:cubicBezTo>
                    <a:pt x="1221864" y="109060"/>
                    <a:pt x="1219227" y="115427"/>
                    <a:pt x="1214532" y="120122"/>
                  </a:cubicBezTo>
                  <a:cubicBezTo>
                    <a:pt x="1209838" y="124816"/>
                    <a:pt x="1203471" y="127453"/>
                    <a:pt x="1196832" y="127453"/>
                  </a:cubicBezTo>
                  <a:lnTo>
                    <a:pt x="25032" y="127453"/>
                  </a:lnTo>
                  <a:cubicBezTo>
                    <a:pt x="11207" y="127453"/>
                    <a:pt x="0" y="116246"/>
                    <a:pt x="0" y="102422"/>
                  </a:cubicBezTo>
                  <a:lnTo>
                    <a:pt x="0" y="25032"/>
                  </a:lnTo>
                  <a:cubicBezTo>
                    <a:pt x="0" y="11207"/>
                    <a:pt x="11207" y="0"/>
                    <a:pt x="25032" y="0"/>
                  </a:cubicBezTo>
                  <a:close/>
                </a:path>
              </a:pathLst>
            </a:custGeom>
            <a:solidFill>
              <a:srgbClr val="F0EAEB"/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0" y="-38100"/>
              <a:ext cx="1221864" cy="1655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2520"/>
                </a:lnSpc>
              </a:pPr>
              <a:r>
                <a:rPr lang="en-US" sz="1800" b="1">
                  <a:solidFill>
                    <a:srgbClr val="000000"/>
                  </a:solidFill>
                  <a:latin typeface="각진펜 Bold"/>
                  <a:ea typeface="각진펜 Bold"/>
                  <a:cs typeface="각진펜 Bold"/>
                  <a:sym typeface="각진펜 Bold"/>
                </a:rPr>
                <a:t>ANDi : 1100 &amp; 0100 = 0100 (4 in dec)</a:t>
              </a:r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11708239" y="6828859"/>
            <a:ext cx="4639265" cy="483924"/>
            <a:chOff x="0" y="0"/>
            <a:chExt cx="1221864" cy="127453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1221864" cy="127453"/>
            </a:xfrm>
            <a:custGeom>
              <a:avLst/>
              <a:gdLst/>
              <a:ahLst/>
              <a:cxnLst/>
              <a:rect l="l" t="t" r="r" b="b"/>
              <a:pathLst>
                <a:path w="1221864" h="127453">
                  <a:moveTo>
                    <a:pt x="25032" y="0"/>
                  </a:moveTo>
                  <a:lnTo>
                    <a:pt x="1196832" y="0"/>
                  </a:lnTo>
                  <a:cubicBezTo>
                    <a:pt x="1210657" y="0"/>
                    <a:pt x="1221864" y="11207"/>
                    <a:pt x="1221864" y="25032"/>
                  </a:cubicBezTo>
                  <a:lnTo>
                    <a:pt x="1221864" y="102422"/>
                  </a:lnTo>
                  <a:cubicBezTo>
                    <a:pt x="1221864" y="109060"/>
                    <a:pt x="1219227" y="115427"/>
                    <a:pt x="1214532" y="120122"/>
                  </a:cubicBezTo>
                  <a:cubicBezTo>
                    <a:pt x="1209838" y="124816"/>
                    <a:pt x="1203471" y="127453"/>
                    <a:pt x="1196832" y="127453"/>
                  </a:cubicBezTo>
                  <a:lnTo>
                    <a:pt x="25032" y="127453"/>
                  </a:lnTo>
                  <a:cubicBezTo>
                    <a:pt x="11207" y="127453"/>
                    <a:pt x="0" y="116246"/>
                    <a:pt x="0" y="102422"/>
                  </a:cubicBezTo>
                  <a:lnTo>
                    <a:pt x="0" y="25032"/>
                  </a:lnTo>
                  <a:cubicBezTo>
                    <a:pt x="0" y="11207"/>
                    <a:pt x="11207" y="0"/>
                    <a:pt x="25032" y="0"/>
                  </a:cubicBezTo>
                  <a:close/>
                </a:path>
              </a:pathLst>
            </a:custGeom>
            <a:solidFill>
              <a:srgbClr val="F0EAEB"/>
            </a:solidFill>
          </p:spPr>
        </p:sp>
        <p:sp>
          <p:nvSpPr>
            <p:cNvPr id="30" name="TextBox 30"/>
            <p:cNvSpPr txBox="1"/>
            <p:nvPr/>
          </p:nvSpPr>
          <p:spPr>
            <a:xfrm>
              <a:off x="0" y="-38100"/>
              <a:ext cx="1221864" cy="1655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2520"/>
                </a:lnSpc>
              </a:pPr>
              <a:r>
                <a:rPr lang="en-US" sz="1800" b="1">
                  <a:solidFill>
                    <a:srgbClr val="000000"/>
                  </a:solidFill>
                  <a:latin typeface="각진펜 Bold"/>
                  <a:ea typeface="각진펜 Bold"/>
                  <a:cs typeface="각진펜 Bold"/>
                  <a:sym typeface="각진펜 Bold"/>
                </a:rPr>
                <a:t>SLLi :  1100 &lt;&lt; 1 = 11000 (24 in dec)</a:t>
              </a:r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11708239" y="7383645"/>
            <a:ext cx="4639265" cy="483924"/>
            <a:chOff x="0" y="0"/>
            <a:chExt cx="1221864" cy="127453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1221864" cy="127453"/>
            </a:xfrm>
            <a:custGeom>
              <a:avLst/>
              <a:gdLst/>
              <a:ahLst/>
              <a:cxnLst/>
              <a:rect l="l" t="t" r="r" b="b"/>
              <a:pathLst>
                <a:path w="1221864" h="127453">
                  <a:moveTo>
                    <a:pt x="25032" y="0"/>
                  </a:moveTo>
                  <a:lnTo>
                    <a:pt x="1196832" y="0"/>
                  </a:lnTo>
                  <a:cubicBezTo>
                    <a:pt x="1210657" y="0"/>
                    <a:pt x="1221864" y="11207"/>
                    <a:pt x="1221864" y="25032"/>
                  </a:cubicBezTo>
                  <a:lnTo>
                    <a:pt x="1221864" y="102422"/>
                  </a:lnTo>
                  <a:cubicBezTo>
                    <a:pt x="1221864" y="109060"/>
                    <a:pt x="1219227" y="115427"/>
                    <a:pt x="1214532" y="120122"/>
                  </a:cubicBezTo>
                  <a:cubicBezTo>
                    <a:pt x="1209838" y="124816"/>
                    <a:pt x="1203471" y="127453"/>
                    <a:pt x="1196832" y="127453"/>
                  </a:cubicBezTo>
                  <a:lnTo>
                    <a:pt x="25032" y="127453"/>
                  </a:lnTo>
                  <a:cubicBezTo>
                    <a:pt x="11207" y="127453"/>
                    <a:pt x="0" y="116246"/>
                    <a:pt x="0" y="102422"/>
                  </a:cubicBezTo>
                  <a:lnTo>
                    <a:pt x="0" y="25032"/>
                  </a:lnTo>
                  <a:cubicBezTo>
                    <a:pt x="0" y="11207"/>
                    <a:pt x="11207" y="0"/>
                    <a:pt x="25032" y="0"/>
                  </a:cubicBezTo>
                  <a:close/>
                </a:path>
              </a:pathLst>
            </a:custGeom>
            <a:solidFill>
              <a:srgbClr val="F0EAEB"/>
            </a:solidFill>
          </p:spPr>
        </p:sp>
        <p:sp>
          <p:nvSpPr>
            <p:cNvPr id="33" name="TextBox 33"/>
            <p:cNvSpPr txBox="1"/>
            <p:nvPr/>
          </p:nvSpPr>
          <p:spPr>
            <a:xfrm>
              <a:off x="0" y="-38100"/>
              <a:ext cx="1221864" cy="1655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2520"/>
                </a:lnSpc>
              </a:pPr>
              <a:r>
                <a:rPr lang="en-US" sz="1800" b="1">
                  <a:solidFill>
                    <a:srgbClr val="000000"/>
                  </a:solidFill>
                  <a:latin typeface="각진펜 Bold"/>
                  <a:ea typeface="각진펜 Bold"/>
                  <a:cs typeface="각진펜 Bold"/>
                  <a:sym typeface="각진펜 Bold"/>
                </a:rPr>
                <a:t>SRLi :  10111 &gt;&gt; 1 = 01011 (11 in dec)</a:t>
              </a:r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11708239" y="7930368"/>
            <a:ext cx="4639265" cy="483924"/>
            <a:chOff x="0" y="0"/>
            <a:chExt cx="1221864" cy="127453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1221864" cy="127453"/>
            </a:xfrm>
            <a:custGeom>
              <a:avLst/>
              <a:gdLst/>
              <a:ahLst/>
              <a:cxnLst/>
              <a:rect l="l" t="t" r="r" b="b"/>
              <a:pathLst>
                <a:path w="1221864" h="127453">
                  <a:moveTo>
                    <a:pt x="25032" y="0"/>
                  </a:moveTo>
                  <a:lnTo>
                    <a:pt x="1196832" y="0"/>
                  </a:lnTo>
                  <a:cubicBezTo>
                    <a:pt x="1210657" y="0"/>
                    <a:pt x="1221864" y="11207"/>
                    <a:pt x="1221864" y="25032"/>
                  </a:cubicBezTo>
                  <a:lnTo>
                    <a:pt x="1221864" y="102422"/>
                  </a:lnTo>
                  <a:cubicBezTo>
                    <a:pt x="1221864" y="109060"/>
                    <a:pt x="1219227" y="115427"/>
                    <a:pt x="1214532" y="120122"/>
                  </a:cubicBezTo>
                  <a:cubicBezTo>
                    <a:pt x="1209838" y="124816"/>
                    <a:pt x="1203471" y="127453"/>
                    <a:pt x="1196832" y="127453"/>
                  </a:cubicBezTo>
                  <a:lnTo>
                    <a:pt x="25032" y="127453"/>
                  </a:lnTo>
                  <a:cubicBezTo>
                    <a:pt x="11207" y="127453"/>
                    <a:pt x="0" y="116246"/>
                    <a:pt x="0" y="102422"/>
                  </a:cubicBezTo>
                  <a:lnTo>
                    <a:pt x="0" y="25032"/>
                  </a:lnTo>
                  <a:cubicBezTo>
                    <a:pt x="0" y="11207"/>
                    <a:pt x="11207" y="0"/>
                    <a:pt x="25032" y="0"/>
                  </a:cubicBezTo>
                  <a:close/>
                </a:path>
              </a:pathLst>
            </a:custGeom>
            <a:solidFill>
              <a:srgbClr val="F0EAEB"/>
            </a:solidFill>
          </p:spPr>
        </p:sp>
        <p:sp>
          <p:nvSpPr>
            <p:cNvPr id="36" name="TextBox 36"/>
            <p:cNvSpPr txBox="1"/>
            <p:nvPr/>
          </p:nvSpPr>
          <p:spPr>
            <a:xfrm>
              <a:off x="0" y="-38100"/>
              <a:ext cx="1221864" cy="1655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2520"/>
                </a:lnSpc>
              </a:pPr>
              <a:r>
                <a:rPr lang="en-US" sz="1800" b="1">
                  <a:solidFill>
                    <a:srgbClr val="000000"/>
                  </a:solidFill>
                  <a:latin typeface="각진펜 Bold"/>
                  <a:ea typeface="각진펜 Bold"/>
                  <a:cs typeface="각진펜 Bold"/>
                  <a:sym typeface="각진펜 Bold"/>
                </a:rPr>
                <a:t>SRAi :  10111 &gt;&gt;&gt; 1 = 01011 (11 in dec)</a:t>
              </a:r>
            </a:p>
          </p:txBody>
        </p:sp>
      </p:grpSp>
      <p:grpSp>
        <p:nvGrpSpPr>
          <p:cNvPr id="37" name="Group 37"/>
          <p:cNvGrpSpPr/>
          <p:nvPr/>
        </p:nvGrpSpPr>
        <p:grpSpPr>
          <a:xfrm>
            <a:off x="2686916" y="5901471"/>
            <a:ext cx="7198843" cy="3198571"/>
            <a:chOff x="0" y="0"/>
            <a:chExt cx="9598458" cy="4264761"/>
          </a:xfrm>
        </p:grpSpPr>
        <p:sp>
          <p:nvSpPr>
            <p:cNvPr id="38" name="Freeform 38"/>
            <p:cNvSpPr/>
            <p:nvPr/>
          </p:nvSpPr>
          <p:spPr>
            <a:xfrm>
              <a:off x="5797519" y="0"/>
              <a:ext cx="3800939" cy="4264761"/>
            </a:xfrm>
            <a:custGeom>
              <a:avLst/>
              <a:gdLst/>
              <a:ahLst/>
              <a:cxnLst/>
              <a:rect l="l" t="t" r="r" b="b"/>
              <a:pathLst>
                <a:path w="3800939" h="4264761">
                  <a:moveTo>
                    <a:pt x="0" y="0"/>
                  </a:moveTo>
                  <a:lnTo>
                    <a:pt x="3800939" y="0"/>
                  </a:lnTo>
                  <a:lnTo>
                    <a:pt x="3800939" y="4264761"/>
                  </a:lnTo>
                  <a:lnTo>
                    <a:pt x="0" y="42647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759428" r="-29306"/>
              </a:stretch>
            </a:blipFill>
          </p:spPr>
        </p:sp>
        <p:sp>
          <p:nvSpPr>
            <p:cNvPr id="39" name="Freeform 39"/>
            <p:cNvSpPr/>
            <p:nvPr/>
          </p:nvSpPr>
          <p:spPr>
            <a:xfrm>
              <a:off x="0" y="0"/>
              <a:ext cx="5797519" cy="4264761"/>
            </a:xfrm>
            <a:custGeom>
              <a:avLst/>
              <a:gdLst/>
              <a:ahLst/>
              <a:cxnLst/>
              <a:rect l="l" t="t" r="r" b="b"/>
              <a:pathLst>
                <a:path w="5797519" h="4264761">
                  <a:moveTo>
                    <a:pt x="0" y="0"/>
                  </a:moveTo>
                  <a:lnTo>
                    <a:pt x="5797519" y="0"/>
                  </a:lnTo>
                  <a:lnTo>
                    <a:pt x="5797519" y="4264761"/>
                  </a:lnTo>
                  <a:lnTo>
                    <a:pt x="0" y="42647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-482667"/>
              </a:stretch>
            </a:blipFill>
          </p:spPr>
        </p:sp>
      </p:grpSp>
      <p:sp>
        <p:nvSpPr>
          <p:cNvPr id="40" name="Freeform 40"/>
          <p:cNvSpPr/>
          <p:nvPr/>
        </p:nvSpPr>
        <p:spPr>
          <a:xfrm>
            <a:off x="2152949" y="3044388"/>
            <a:ext cx="7924845" cy="2600178"/>
          </a:xfrm>
          <a:custGeom>
            <a:avLst/>
            <a:gdLst/>
            <a:ahLst/>
            <a:cxnLst/>
            <a:rect l="l" t="t" r="r" b="b"/>
            <a:pathLst>
              <a:path w="7924845" h="2600178">
                <a:moveTo>
                  <a:pt x="0" y="0"/>
                </a:moveTo>
                <a:lnTo>
                  <a:pt x="7924845" y="0"/>
                </a:lnTo>
                <a:lnTo>
                  <a:pt x="7924845" y="2600178"/>
                </a:lnTo>
                <a:lnTo>
                  <a:pt x="0" y="260017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41" name="TextBox 41"/>
          <p:cNvSpPr txBox="1"/>
          <p:nvPr/>
        </p:nvSpPr>
        <p:spPr>
          <a:xfrm>
            <a:off x="3345799" y="705896"/>
            <a:ext cx="11405513" cy="1278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Instruction Set Type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1851211" y="2264091"/>
            <a:ext cx="5248366" cy="5233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26"/>
              </a:lnSpc>
              <a:spcBef>
                <a:spcPct val="0"/>
              </a:spcBef>
            </a:pPr>
            <a:r>
              <a:rPr lang="en-US" sz="3019" u="sng">
                <a:solidFill>
                  <a:srgbClr val="54545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I - TYPE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1949503" y="705896"/>
            <a:ext cx="2525890" cy="1278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04</a:t>
            </a:r>
          </a:p>
        </p:txBody>
      </p:sp>
      <p:sp>
        <p:nvSpPr>
          <p:cNvPr id="44" name="슬라이드 번호 개체 틀 43"/>
          <p:cNvSpPr>
            <a:spLocks noGrp="1"/>
          </p:cNvSpPr>
          <p:nvPr>
            <p:ph type="sldNum" sz="quarter" idx="12"/>
          </p:nvPr>
        </p:nvSpPr>
        <p:spPr>
          <a:xfrm>
            <a:off x="15280704" y="919072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15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F90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11700"/>
            <a:ext cx="18288000" cy="10281645"/>
          </a:xfrm>
          <a:custGeom>
            <a:avLst/>
            <a:gdLst/>
            <a:ahLst/>
            <a:cxnLst/>
            <a:rect l="l" t="t" r="r" b="b"/>
            <a:pathLst>
              <a:path w="18288000" h="10281645">
                <a:moveTo>
                  <a:pt x="0" y="0"/>
                </a:moveTo>
                <a:lnTo>
                  <a:pt x="18288000" y="0"/>
                </a:lnTo>
                <a:lnTo>
                  <a:pt x="18288000" y="10281644"/>
                </a:lnTo>
                <a:lnTo>
                  <a:pt x="0" y="102816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3000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876300" y="730372"/>
            <a:ext cx="16535400" cy="8826256"/>
            <a:chOff x="0" y="0"/>
            <a:chExt cx="4355002" cy="232461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355002" cy="2324611"/>
            </a:xfrm>
            <a:custGeom>
              <a:avLst/>
              <a:gdLst/>
              <a:ahLst/>
              <a:cxnLst/>
              <a:rect l="l" t="t" r="r" b="b"/>
              <a:pathLst>
                <a:path w="4355002" h="2324611">
                  <a:moveTo>
                    <a:pt x="0" y="0"/>
                  </a:moveTo>
                  <a:lnTo>
                    <a:pt x="4355002" y="0"/>
                  </a:lnTo>
                  <a:lnTo>
                    <a:pt x="4355002" y="2324611"/>
                  </a:lnTo>
                  <a:lnTo>
                    <a:pt x="0" y="232461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355002" cy="23627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" name="AutoShape 6"/>
          <p:cNvSpPr/>
          <p:nvPr/>
        </p:nvSpPr>
        <p:spPr>
          <a:xfrm>
            <a:off x="1809896" y="2203976"/>
            <a:ext cx="14537608" cy="0"/>
          </a:xfrm>
          <a:prstGeom prst="line">
            <a:avLst/>
          </a:prstGeom>
          <a:ln w="9525" cap="flat">
            <a:solidFill>
              <a:srgbClr val="7F90D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Freeform 7"/>
          <p:cNvSpPr/>
          <p:nvPr/>
        </p:nvSpPr>
        <p:spPr>
          <a:xfrm>
            <a:off x="1851211" y="2911307"/>
            <a:ext cx="11301259" cy="769515"/>
          </a:xfrm>
          <a:custGeom>
            <a:avLst/>
            <a:gdLst/>
            <a:ahLst/>
            <a:cxnLst/>
            <a:rect l="l" t="t" r="r" b="b"/>
            <a:pathLst>
              <a:path w="11301259" h="769515">
                <a:moveTo>
                  <a:pt x="0" y="0"/>
                </a:moveTo>
                <a:lnTo>
                  <a:pt x="11301259" y="0"/>
                </a:lnTo>
                <a:lnTo>
                  <a:pt x="11301259" y="769515"/>
                </a:lnTo>
                <a:lnTo>
                  <a:pt x="0" y="76951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b="-37683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3345799" y="705896"/>
            <a:ext cx="11405513" cy="1278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Instruction Set Type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851211" y="2264091"/>
            <a:ext cx="5248366" cy="5233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26"/>
              </a:lnSpc>
              <a:spcBef>
                <a:spcPct val="0"/>
              </a:spcBef>
            </a:pPr>
            <a:r>
              <a:rPr lang="en-US" sz="3019" u="sng">
                <a:solidFill>
                  <a:srgbClr val="54545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S - TYPE</a:t>
            </a:r>
          </a:p>
        </p:txBody>
      </p:sp>
      <p:sp>
        <p:nvSpPr>
          <p:cNvPr id="10" name="Freeform 10"/>
          <p:cNvSpPr/>
          <p:nvPr/>
        </p:nvSpPr>
        <p:spPr>
          <a:xfrm>
            <a:off x="1949503" y="3793126"/>
            <a:ext cx="14226353" cy="4919393"/>
          </a:xfrm>
          <a:custGeom>
            <a:avLst/>
            <a:gdLst/>
            <a:ahLst/>
            <a:cxnLst/>
            <a:rect l="l" t="t" r="r" b="b"/>
            <a:pathLst>
              <a:path w="14226353" h="4919393">
                <a:moveTo>
                  <a:pt x="0" y="0"/>
                </a:moveTo>
                <a:lnTo>
                  <a:pt x="14226354" y="0"/>
                </a:lnTo>
                <a:lnTo>
                  <a:pt x="14226354" y="4919393"/>
                </a:lnTo>
                <a:lnTo>
                  <a:pt x="0" y="491939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5702" t="-45328" r="-2681" b="-99934"/>
            </a:stretch>
          </a:blipFill>
        </p:spPr>
      </p:sp>
      <p:sp>
        <p:nvSpPr>
          <p:cNvPr id="11" name="AutoShape 11"/>
          <p:cNvSpPr/>
          <p:nvPr/>
        </p:nvSpPr>
        <p:spPr>
          <a:xfrm>
            <a:off x="3600813" y="5643565"/>
            <a:ext cx="2157601" cy="0"/>
          </a:xfrm>
          <a:prstGeom prst="line">
            <a:avLst/>
          </a:prstGeom>
          <a:ln w="47625" cap="flat">
            <a:solidFill>
              <a:srgbClr val="FF313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AutoShape 12"/>
          <p:cNvSpPr/>
          <p:nvPr/>
        </p:nvSpPr>
        <p:spPr>
          <a:xfrm>
            <a:off x="5588000" y="6157687"/>
            <a:ext cx="0" cy="1483472"/>
          </a:xfrm>
          <a:prstGeom prst="line">
            <a:avLst/>
          </a:prstGeom>
          <a:ln w="47625" cap="flat">
            <a:solidFill>
              <a:srgbClr val="FF313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AutoShape 13"/>
          <p:cNvSpPr/>
          <p:nvPr/>
        </p:nvSpPr>
        <p:spPr>
          <a:xfrm>
            <a:off x="5588000" y="7618364"/>
            <a:ext cx="4574412" cy="22795"/>
          </a:xfrm>
          <a:prstGeom prst="line">
            <a:avLst/>
          </a:prstGeom>
          <a:ln w="47625" cap="flat">
            <a:solidFill>
              <a:srgbClr val="FF313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" name="AutoShape 14"/>
          <p:cNvSpPr/>
          <p:nvPr/>
        </p:nvSpPr>
        <p:spPr>
          <a:xfrm>
            <a:off x="5250741" y="5317710"/>
            <a:ext cx="507674" cy="0"/>
          </a:xfrm>
          <a:prstGeom prst="line">
            <a:avLst/>
          </a:prstGeom>
          <a:ln w="47625" cap="flat">
            <a:solidFill>
              <a:srgbClr val="FF313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AutoShape 15"/>
          <p:cNvSpPr/>
          <p:nvPr/>
        </p:nvSpPr>
        <p:spPr>
          <a:xfrm flipH="1">
            <a:off x="5250741" y="5317710"/>
            <a:ext cx="0" cy="594313"/>
          </a:xfrm>
          <a:prstGeom prst="line">
            <a:avLst/>
          </a:prstGeom>
          <a:ln w="47625" cap="flat">
            <a:solidFill>
              <a:srgbClr val="FF313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6" name="AutoShape 16"/>
          <p:cNvSpPr/>
          <p:nvPr/>
        </p:nvSpPr>
        <p:spPr>
          <a:xfrm>
            <a:off x="4779681" y="4209138"/>
            <a:ext cx="0" cy="1434427"/>
          </a:xfrm>
          <a:prstGeom prst="line">
            <a:avLst/>
          </a:prstGeom>
          <a:ln w="47625" cap="flat">
            <a:solidFill>
              <a:srgbClr val="FF313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7" name="AutoShape 17"/>
          <p:cNvSpPr/>
          <p:nvPr/>
        </p:nvSpPr>
        <p:spPr>
          <a:xfrm>
            <a:off x="7194325" y="5294915"/>
            <a:ext cx="2157601" cy="0"/>
          </a:xfrm>
          <a:prstGeom prst="line">
            <a:avLst/>
          </a:prstGeom>
          <a:ln w="47625" cap="flat">
            <a:solidFill>
              <a:srgbClr val="FF313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8" name="AutoShape 18"/>
          <p:cNvSpPr/>
          <p:nvPr/>
        </p:nvSpPr>
        <p:spPr>
          <a:xfrm>
            <a:off x="8338178" y="6089360"/>
            <a:ext cx="883515" cy="0"/>
          </a:xfrm>
          <a:prstGeom prst="line">
            <a:avLst/>
          </a:prstGeom>
          <a:ln w="47625" cap="flat">
            <a:solidFill>
              <a:srgbClr val="FF313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9" name="AutoShape 19"/>
          <p:cNvSpPr/>
          <p:nvPr/>
        </p:nvSpPr>
        <p:spPr>
          <a:xfrm>
            <a:off x="10162411" y="5643565"/>
            <a:ext cx="952510" cy="0"/>
          </a:xfrm>
          <a:prstGeom prst="line">
            <a:avLst/>
          </a:prstGeom>
          <a:ln w="47625" cap="flat">
            <a:solidFill>
              <a:srgbClr val="FF313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0" name="AutoShape 20"/>
          <p:cNvSpPr/>
          <p:nvPr/>
        </p:nvSpPr>
        <p:spPr>
          <a:xfrm>
            <a:off x="5250741" y="5912024"/>
            <a:ext cx="0" cy="2225718"/>
          </a:xfrm>
          <a:prstGeom prst="line">
            <a:avLst/>
          </a:prstGeom>
          <a:ln w="47625" cap="flat">
            <a:solidFill>
              <a:srgbClr val="FF313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1" name="AutoShape 21"/>
          <p:cNvSpPr/>
          <p:nvPr/>
        </p:nvSpPr>
        <p:spPr>
          <a:xfrm>
            <a:off x="5250741" y="8137741"/>
            <a:ext cx="507674" cy="0"/>
          </a:xfrm>
          <a:prstGeom prst="line">
            <a:avLst/>
          </a:prstGeom>
          <a:ln w="47625" cap="flat">
            <a:solidFill>
              <a:srgbClr val="FF313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2" name="AutoShape 22"/>
          <p:cNvSpPr/>
          <p:nvPr/>
        </p:nvSpPr>
        <p:spPr>
          <a:xfrm flipV="1">
            <a:off x="7132020" y="8113943"/>
            <a:ext cx="252054" cy="0"/>
          </a:xfrm>
          <a:prstGeom prst="line">
            <a:avLst/>
          </a:prstGeom>
          <a:ln w="47625" cap="flat">
            <a:solidFill>
              <a:srgbClr val="FF313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3" name="AutoShape 23"/>
          <p:cNvSpPr/>
          <p:nvPr/>
        </p:nvSpPr>
        <p:spPr>
          <a:xfrm flipH="1">
            <a:off x="7796459" y="6327238"/>
            <a:ext cx="0" cy="1810503"/>
          </a:xfrm>
          <a:prstGeom prst="line">
            <a:avLst/>
          </a:prstGeom>
          <a:ln w="47625" cap="flat">
            <a:solidFill>
              <a:srgbClr val="FF313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4" name="AutoShape 24"/>
          <p:cNvSpPr/>
          <p:nvPr/>
        </p:nvSpPr>
        <p:spPr>
          <a:xfrm flipV="1">
            <a:off x="7796459" y="6327238"/>
            <a:ext cx="223503" cy="0"/>
          </a:xfrm>
          <a:prstGeom prst="line">
            <a:avLst/>
          </a:prstGeom>
          <a:ln w="47625" cap="flat">
            <a:solidFill>
              <a:srgbClr val="FF313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5" name="AutoShape 25"/>
          <p:cNvSpPr/>
          <p:nvPr/>
        </p:nvSpPr>
        <p:spPr>
          <a:xfrm>
            <a:off x="7678755" y="8113943"/>
            <a:ext cx="135849" cy="0"/>
          </a:xfrm>
          <a:prstGeom prst="line">
            <a:avLst/>
          </a:prstGeom>
          <a:ln w="47625" cap="flat">
            <a:solidFill>
              <a:srgbClr val="FF313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6" name="AutoShape 26"/>
          <p:cNvSpPr/>
          <p:nvPr/>
        </p:nvSpPr>
        <p:spPr>
          <a:xfrm flipV="1">
            <a:off x="11478659" y="5643565"/>
            <a:ext cx="2450857" cy="23812"/>
          </a:xfrm>
          <a:prstGeom prst="line">
            <a:avLst/>
          </a:prstGeom>
          <a:ln w="47625" cap="flat">
            <a:solidFill>
              <a:srgbClr val="FF313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7" name="AutoShape 27"/>
          <p:cNvSpPr/>
          <p:nvPr/>
        </p:nvSpPr>
        <p:spPr>
          <a:xfrm flipV="1">
            <a:off x="7160572" y="5888211"/>
            <a:ext cx="223503" cy="0"/>
          </a:xfrm>
          <a:prstGeom prst="line">
            <a:avLst/>
          </a:prstGeom>
          <a:ln w="47625" cap="flat">
            <a:solidFill>
              <a:srgbClr val="FF313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8" name="AutoShape 28"/>
          <p:cNvSpPr/>
          <p:nvPr/>
        </p:nvSpPr>
        <p:spPr>
          <a:xfrm>
            <a:off x="7749413" y="5912024"/>
            <a:ext cx="131904" cy="0"/>
          </a:xfrm>
          <a:prstGeom prst="line">
            <a:avLst/>
          </a:prstGeom>
          <a:ln w="47625" cap="flat">
            <a:solidFill>
              <a:srgbClr val="FF313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9" name="AutoShape 29"/>
          <p:cNvSpPr/>
          <p:nvPr/>
        </p:nvSpPr>
        <p:spPr>
          <a:xfrm>
            <a:off x="7857504" y="5912024"/>
            <a:ext cx="23812" cy="926908"/>
          </a:xfrm>
          <a:prstGeom prst="line">
            <a:avLst/>
          </a:prstGeom>
          <a:ln w="47625" cap="flat">
            <a:solidFill>
              <a:srgbClr val="FF313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0" name="AutoShape 30"/>
          <p:cNvSpPr/>
          <p:nvPr/>
        </p:nvSpPr>
        <p:spPr>
          <a:xfrm>
            <a:off x="7857504" y="6815119"/>
            <a:ext cx="2249200" cy="23812"/>
          </a:xfrm>
          <a:prstGeom prst="line">
            <a:avLst/>
          </a:prstGeom>
          <a:ln w="47625" cap="flat">
            <a:solidFill>
              <a:srgbClr val="FF313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1" name="AutoShape 31"/>
          <p:cNvSpPr/>
          <p:nvPr/>
        </p:nvSpPr>
        <p:spPr>
          <a:xfrm flipH="1">
            <a:off x="10118610" y="6327238"/>
            <a:ext cx="9049" cy="512305"/>
          </a:xfrm>
          <a:prstGeom prst="line">
            <a:avLst/>
          </a:prstGeom>
          <a:ln w="47625" cap="flat">
            <a:solidFill>
              <a:srgbClr val="FF313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2" name="AutoShape 32"/>
          <p:cNvSpPr/>
          <p:nvPr/>
        </p:nvSpPr>
        <p:spPr>
          <a:xfrm>
            <a:off x="10127659" y="6303426"/>
            <a:ext cx="952510" cy="0"/>
          </a:xfrm>
          <a:prstGeom prst="line">
            <a:avLst/>
          </a:prstGeom>
          <a:ln w="47625" cap="flat">
            <a:solidFill>
              <a:srgbClr val="FF313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3" name="AutoShape 33"/>
          <p:cNvSpPr/>
          <p:nvPr/>
        </p:nvSpPr>
        <p:spPr>
          <a:xfrm flipV="1">
            <a:off x="11478890" y="6315332"/>
            <a:ext cx="2450857" cy="23812"/>
          </a:xfrm>
          <a:prstGeom prst="line">
            <a:avLst/>
          </a:prstGeom>
          <a:ln w="47625" cap="flat">
            <a:solidFill>
              <a:srgbClr val="FF313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4" name="TextBox 34"/>
          <p:cNvSpPr txBox="1"/>
          <p:nvPr/>
        </p:nvSpPr>
        <p:spPr>
          <a:xfrm>
            <a:off x="1949503" y="705896"/>
            <a:ext cx="2525890" cy="1278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04</a:t>
            </a:r>
          </a:p>
        </p:txBody>
      </p:sp>
      <p:sp>
        <p:nvSpPr>
          <p:cNvPr id="35" name="슬라이드 번호 개체 틀 34"/>
          <p:cNvSpPr>
            <a:spLocks noGrp="1"/>
          </p:cNvSpPr>
          <p:nvPr>
            <p:ph type="sldNum" sz="quarter" idx="12"/>
          </p:nvPr>
        </p:nvSpPr>
        <p:spPr>
          <a:xfrm>
            <a:off x="15280704" y="9191503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16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F90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11700"/>
            <a:ext cx="18288000" cy="10281645"/>
          </a:xfrm>
          <a:custGeom>
            <a:avLst/>
            <a:gdLst/>
            <a:ahLst/>
            <a:cxnLst/>
            <a:rect l="l" t="t" r="r" b="b"/>
            <a:pathLst>
              <a:path w="18288000" h="10281645">
                <a:moveTo>
                  <a:pt x="0" y="0"/>
                </a:moveTo>
                <a:lnTo>
                  <a:pt x="18288000" y="0"/>
                </a:lnTo>
                <a:lnTo>
                  <a:pt x="18288000" y="10281644"/>
                </a:lnTo>
                <a:lnTo>
                  <a:pt x="0" y="102816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3000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876300" y="730372"/>
            <a:ext cx="16535400" cy="8826256"/>
            <a:chOff x="0" y="0"/>
            <a:chExt cx="4355002" cy="232461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355002" cy="2324611"/>
            </a:xfrm>
            <a:custGeom>
              <a:avLst/>
              <a:gdLst/>
              <a:ahLst/>
              <a:cxnLst/>
              <a:rect l="l" t="t" r="r" b="b"/>
              <a:pathLst>
                <a:path w="4355002" h="2324611">
                  <a:moveTo>
                    <a:pt x="0" y="0"/>
                  </a:moveTo>
                  <a:lnTo>
                    <a:pt x="4355002" y="0"/>
                  </a:lnTo>
                  <a:lnTo>
                    <a:pt x="4355002" y="2324611"/>
                  </a:lnTo>
                  <a:lnTo>
                    <a:pt x="0" y="232461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355002" cy="23627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" name="AutoShape 6"/>
          <p:cNvSpPr/>
          <p:nvPr/>
        </p:nvSpPr>
        <p:spPr>
          <a:xfrm>
            <a:off x="1809896" y="2203976"/>
            <a:ext cx="14537608" cy="0"/>
          </a:xfrm>
          <a:prstGeom prst="line">
            <a:avLst/>
          </a:prstGeom>
          <a:ln w="9525" cap="flat">
            <a:solidFill>
              <a:srgbClr val="7F90D4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7" name="Group 7"/>
          <p:cNvGrpSpPr/>
          <p:nvPr/>
        </p:nvGrpSpPr>
        <p:grpSpPr>
          <a:xfrm>
            <a:off x="1851211" y="3074091"/>
            <a:ext cx="13380688" cy="3152507"/>
            <a:chOff x="0" y="0"/>
            <a:chExt cx="17840917" cy="4203342"/>
          </a:xfrm>
        </p:grpSpPr>
        <p:sp>
          <p:nvSpPr>
            <p:cNvPr id="8" name="Freeform 8"/>
            <p:cNvSpPr/>
            <p:nvPr/>
          </p:nvSpPr>
          <p:spPr>
            <a:xfrm>
              <a:off x="7441900" y="0"/>
              <a:ext cx="10399017" cy="4203342"/>
            </a:xfrm>
            <a:custGeom>
              <a:avLst/>
              <a:gdLst/>
              <a:ahLst/>
              <a:cxnLst/>
              <a:rect l="l" t="t" r="r" b="b"/>
              <a:pathLst>
                <a:path w="10399017" h="4203342">
                  <a:moveTo>
                    <a:pt x="0" y="0"/>
                  </a:moveTo>
                  <a:lnTo>
                    <a:pt x="10399017" y="0"/>
                  </a:lnTo>
                  <a:lnTo>
                    <a:pt x="10399017" y="4203342"/>
                  </a:lnTo>
                  <a:lnTo>
                    <a:pt x="0" y="42033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233365"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0" y="0"/>
              <a:ext cx="7441900" cy="4203342"/>
            </a:xfrm>
            <a:custGeom>
              <a:avLst/>
              <a:gdLst/>
              <a:ahLst/>
              <a:cxnLst/>
              <a:rect l="l" t="t" r="r" b="b"/>
              <a:pathLst>
                <a:path w="7441900" h="4203342">
                  <a:moveTo>
                    <a:pt x="0" y="0"/>
                  </a:moveTo>
                  <a:lnTo>
                    <a:pt x="7441900" y="0"/>
                  </a:lnTo>
                  <a:lnTo>
                    <a:pt x="7441900" y="4203342"/>
                  </a:lnTo>
                  <a:lnTo>
                    <a:pt x="0" y="42033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-365831"/>
              </a:stretch>
            </a:blipFill>
          </p:spPr>
        </p:sp>
      </p:grpSp>
      <p:grpSp>
        <p:nvGrpSpPr>
          <p:cNvPr id="10" name="Group 10"/>
          <p:cNvGrpSpPr/>
          <p:nvPr/>
        </p:nvGrpSpPr>
        <p:grpSpPr>
          <a:xfrm>
            <a:off x="8337018" y="3131076"/>
            <a:ext cx="355378" cy="318135"/>
            <a:chOff x="0" y="0"/>
            <a:chExt cx="153774" cy="137659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53774" cy="137659"/>
            </a:xfrm>
            <a:custGeom>
              <a:avLst/>
              <a:gdLst/>
              <a:ahLst/>
              <a:cxnLst/>
              <a:rect l="l" t="t" r="r" b="b"/>
              <a:pathLst>
                <a:path w="153774" h="137659">
                  <a:moveTo>
                    <a:pt x="153774" y="0"/>
                  </a:moveTo>
                  <a:lnTo>
                    <a:pt x="153774" y="137659"/>
                  </a:lnTo>
                  <a:lnTo>
                    <a:pt x="0" y="1376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153774" cy="175759"/>
            </a:xfrm>
            <a:prstGeom prst="rect">
              <a:avLst/>
            </a:prstGeom>
          </p:spPr>
          <p:txBody>
            <a:bodyPr lIns="47695" tIns="47695" rIns="47695" bIns="47695" rtlCol="0" anchor="ctr"/>
            <a:lstStyle/>
            <a:p>
              <a:pPr algn="ctr">
                <a:lnSpc>
                  <a:spcPts val="251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8604755" y="3565412"/>
            <a:ext cx="355378" cy="318135"/>
            <a:chOff x="0" y="0"/>
            <a:chExt cx="153774" cy="137659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53774" cy="137659"/>
            </a:xfrm>
            <a:custGeom>
              <a:avLst/>
              <a:gdLst/>
              <a:ahLst/>
              <a:cxnLst/>
              <a:rect l="l" t="t" r="r" b="b"/>
              <a:pathLst>
                <a:path w="153774" h="137659">
                  <a:moveTo>
                    <a:pt x="153774" y="0"/>
                  </a:moveTo>
                  <a:lnTo>
                    <a:pt x="153774" y="137659"/>
                  </a:lnTo>
                  <a:lnTo>
                    <a:pt x="0" y="1376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153774" cy="175759"/>
            </a:xfrm>
            <a:prstGeom prst="rect">
              <a:avLst/>
            </a:prstGeom>
          </p:spPr>
          <p:txBody>
            <a:bodyPr lIns="47695" tIns="47695" rIns="47695" bIns="47695" rtlCol="0" anchor="ctr"/>
            <a:lstStyle/>
            <a:p>
              <a:pPr algn="ctr">
                <a:lnSpc>
                  <a:spcPts val="251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8870866" y="4023558"/>
            <a:ext cx="355378" cy="318135"/>
            <a:chOff x="0" y="0"/>
            <a:chExt cx="153774" cy="137659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53774" cy="137659"/>
            </a:xfrm>
            <a:custGeom>
              <a:avLst/>
              <a:gdLst/>
              <a:ahLst/>
              <a:cxnLst/>
              <a:rect l="l" t="t" r="r" b="b"/>
              <a:pathLst>
                <a:path w="153774" h="137659">
                  <a:moveTo>
                    <a:pt x="153774" y="0"/>
                  </a:moveTo>
                  <a:lnTo>
                    <a:pt x="153774" y="137659"/>
                  </a:lnTo>
                  <a:lnTo>
                    <a:pt x="0" y="1376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153774" cy="175759"/>
            </a:xfrm>
            <a:prstGeom prst="rect">
              <a:avLst/>
            </a:prstGeom>
          </p:spPr>
          <p:txBody>
            <a:bodyPr lIns="47695" tIns="47695" rIns="47695" bIns="47695" rtlCol="0" anchor="ctr"/>
            <a:lstStyle/>
            <a:p>
              <a:pPr algn="ctr">
                <a:lnSpc>
                  <a:spcPts val="251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9144000" y="4491277"/>
            <a:ext cx="355378" cy="318135"/>
            <a:chOff x="0" y="0"/>
            <a:chExt cx="153774" cy="137659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53774" cy="137659"/>
            </a:xfrm>
            <a:custGeom>
              <a:avLst/>
              <a:gdLst/>
              <a:ahLst/>
              <a:cxnLst/>
              <a:rect l="l" t="t" r="r" b="b"/>
              <a:pathLst>
                <a:path w="153774" h="137659">
                  <a:moveTo>
                    <a:pt x="153774" y="0"/>
                  </a:moveTo>
                  <a:lnTo>
                    <a:pt x="153774" y="137659"/>
                  </a:lnTo>
                  <a:lnTo>
                    <a:pt x="0" y="1376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153774" cy="175759"/>
            </a:xfrm>
            <a:prstGeom prst="rect">
              <a:avLst/>
            </a:prstGeom>
          </p:spPr>
          <p:txBody>
            <a:bodyPr lIns="47695" tIns="47695" rIns="47695" bIns="47695" rtlCol="0" anchor="ctr"/>
            <a:lstStyle/>
            <a:p>
              <a:pPr algn="ctr">
                <a:lnSpc>
                  <a:spcPts val="2519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1337181" y="4928439"/>
            <a:ext cx="550811" cy="318135"/>
            <a:chOff x="0" y="0"/>
            <a:chExt cx="238339" cy="137659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238339" cy="137659"/>
            </a:xfrm>
            <a:custGeom>
              <a:avLst/>
              <a:gdLst/>
              <a:ahLst/>
              <a:cxnLst/>
              <a:rect l="l" t="t" r="r" b="b"/>
              <a:pathLst>
                <a:path w="238339" h="137659">
                  <a:moveTo>
                    <a:pt x="238339" y="0"/>
                  </a:moveTo>
                  <a:lnTo>
                    <a:pt x="238339" y="137659"/>
                  </a:lnTo>
                  <a:lnTo>
                    <a:pt x="0" y="1376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38B6FF"/>
              </a:solidFill>
              <a:prstDash val="solid"/>
              <a:miter/>
            </a:ln>
          </p:spPr>
        </p:sp>
        <p:sp>
          <p:nvSpPr>
            <p:cNvPr id="24" name="TextBox 24"/>
            <p:cNvSpPr txBox="1"/>
            <p:nvPr/>
          </p:nvSpPr>
          <p:spPr>
            <a:xfrm>
              <a:off x="0" y="-38100"/>
              <a:ext cx="238339" cy="175759"/>
            </a:xfrm>
            <a:prstGeom prst="rect">
              <a:avLst/>
            </a:prstGeom>
          </p:spPr>
          <p:txBody>
            <a:bodyPr lIns="47695" tIns="47695" rIns="47695" bIns="47695" rtlCol="0" anchor="ctr"/>
            <a:lstStyle/>
            <a:p>
              <a:pPr algn="ctr">
                <a:lnSpc>
                  <a:spcPts val="2519"/>
                </a:lnSpc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1887992" y="5375590"/>
            <a:ext cx="550811" cy="318135"/>
            <a:chOff x="0" y="0"/>
            <a:chExt cx="238339" cy="137659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238339" cy="137659"/>
            </a:xfrm>
            <a:custGeom>
              <a:avLst/>
              <a:gdLst/>
              <a:ahLst/>
              <a:cxnLst/>
              <a:rect l="l" t="t" r="r" b="b"/>
              <a:pathLst>
                <a:path w="238339" h="137659">
                  <a:moveTo>
                    <a:pt x="238339" y="0"/>
                  </a:moveTo>
                  <a:lnTo>
                    <a:pt x="238339" y="137659"/>
                  </a:lnTo>
                  <a:lnTo>
                    <a:pt x="0" y="1376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38B6FF"/>
              </a:solidFill>
              <a:prstDash val="solid"/>
              <a:miter/>
            </a:ln>
          </p:spPr>
        </p:sp>
        <p:sp>
          <p:nvSpPr>
            <p:cNvPr id="27" name="TextBox 27"/>
            <p:cNvSpPr txBox="1"/>
            <p:nvPr/>
          </p:nvSpPr>
          <p:spPr>
            <a:xfrm>
              <a:off x="0" y="-38100"/>
              <a:ext cx="238339" cy="175759"/>
            </a:xfrm>
            <a:prstGeom prst="rect">
              <a:avLst/>
            </a:prstGeom>
          </p:spPr>
          <p:txBody>
            <a:bodyPr lIns="47695" tIns="47695" rIns="47695" bIns="47695" rtlCol="0" anchor="ctr"/>
            <a:lstStyle/>
            <a:p>
              <a:pPr algn="ctr">
                <a:lnSpc>
                  <a:spcPts val="2519"/>
                </a:lnSpc>
              </a:pPr>
              <a:endParaRPr/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13439717" y="5824125"/>
            <a:ext cx="1082645" cy="318135"/>
            <a:chOff x="0" y="0"/>
            <a:chExt cx="468467" cy="137659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468467" cy="137659"/>
            </a:xfrm>
            <a:custGeom>
              <a:avLst/>
              <a:gdLst/>
              <a:ahLst/>
              <a:cxnLst/>
              <a:rect l="l" t="t" r="r" b="b"/>
              <a:pathLst>
                <a:path w="468467" h="137659">
                  <a:moveTo>
                    <a:pt x="468467" y="0"/>
                  </a:moveTo>
                  <a:lnTo>
                    <a:pt x="468467" y="137659"/>
                  </a:lnTo>
                  <a:lnTo>
                    <a:pt x="0" y="1376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66C4"/>
              </a:solidFill>
              <a:prstDash val="solid"/>
              <a:miter/>
            </a:ln>
          </p:spPr>
        </p:sp>
        <p:sp>
          <p:nvSpPr>
            <p:cNvPr id="30" name="TextBox 30"/>
            <p:cNvSpPr txBox="1"/>
            <p:nvPr/>
          </p:nvSpPr>
          <p:spPr>
            <a:xfrm>
              <a:off x="0" y="-38100"/>
              <a:ext cx="468467" cy="175759"/>
            </a:xfrm>
            <a:prstGeom prst="rect">
              <a:avLst/>
            </a:prstGeom>
          </p:spPr>
          <p:txBody>
            <a:bodyPr lIns="47695" tIns="47695" rIns="47695" bIns="47695" rtlCol="0" anchor="ctr"/>
            <a:lstStyle/>
            <a:p>
              <a:pPr algn="ctr">
                <a:lnSpc>
                  <a:spcPts val="2519"/>
                </a:lnSpc>
              </a:pPr>
              <a:endParaRPr/>
            </a:p>
          </p:txBody>
        </p:sp>
      </p:grpSp>
      <p:sp>
        <p:nvSpPr>
          <p:cNvPr id="31" name="Freeform 31"/>
          <p:cNvSpPr/>
          <p:nvPr/>
        </p:nvSpPr>
        <p:spPr>
          <a:xfrm>
            <a:off x="1809896" y="6588547"/>
            <a:ext cx="4501602" cy="682916"/>
          </a:xfrm>
          <a:custGeom>
            <a:avLst/>
            <a:gdLst/>
            <a:ahLst/>
            <a:cxnLst/>
            <a:rect l="l" t="t" r="r" b="b"/>
            <a:pathLst>
              <a:path w="4501602" h="682916">
                <a:moveTo>
                  <a:pt x="0" y="0"/>
                </a:moveTo>
                <a:lnTo>
                  <a:pt x="4501602" y="0"/>
                </a:lnTo>
                <a:lnTo>
                  <a:pt x="4501602" y="682917"/>
                </a:lnTo>
                <a:lnTo>
                  <a:pt x="0" y="68291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r="-304547"/>
            </a:stretch>
          </a:blipFill>
        </p:spPr>
      </p:sp>
      <p:sp>
        <p:nvSpPr>
          <p:cNvPr id="32" name="TextBox 32"/>
          <p:cNvSpPr txBox="1"/>
          <p:nvPr/>
        </p:nvSpPr>
        <p:spPr>
          <a:xfrm>
            <a:off x="4646611" y="7423864"/>
            <a:ext cx="764840" cy="5233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26"/>
              </a:lnSpc>
              <a:spcBef>
                <a:spcPct val="0"/>
              </a:spcBef>
            </a:pPr>
            <a:r>
              <a:rPr lang="en-US" sz="3019">
                <a:solidFill>
                  <a:srgbClr val="54545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SB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9421818" y="7479187"/>
            <a:ext cx="711526" cy="5233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26"/>
              </a:lnSpc>
              <a:spcBef>
                <a:spcPct val="0"/>
              </a:spcBef>
            </a:pPr>
            <a:r>
              <a:rPr lang="en-US" sz="3019">
                <a:solidFill>
                  <a:srgbClr val="54545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SH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4751311" y="7479187"/>
            <a:ext cx="906915" cy="5233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26"/>
              </a:lnSpc>
              <a:spcBef>
                <a:spcPct val="0"/>
              </a:spcBef>
            </a:pPr>
            <a:r>
              <a:rPr lang="en-US" sz="3019">
                <a:solidFill>
                  <a:srgbClr val="54545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SW</a:t>
            </a:r>
          </a:p>
        </p:txBody>
      </p:sp>
      <p:sp>
        <p:nvSpPr>
          <p:cNvPr id="35" name="Freeform 35"/>
          <p:cNvSpPr/>
          <p:nvPr/>
        </p:nvSpPr>
        <p:spPr>
          <a:xfrm>
            <a:off x="6311498" y="6588547"/>
            <a:ext cx="4130522" cy="682916"/>
          </a:xfrm>
          <a:custGeom>
            <a:avLst/>
            <a:gdLst/>
            <a:ahLst/>
            <a:cxnLst/>
            <a:rect l="l" t="t" r="r" b="b"/>
            <a:pathLst>
              <a:path w="4130522" h="682916">
                <a:moveTo>
                  <a:pt x="0" y="0"/>
                </a:moveTo>
                <a:lnTo>
                  <a:pt x="4130522" y="0"/>
                </a:lnTo>
                <a:lnTo>
                  <a:pt x="4130522" y="682917"/>
                </a:lnTo>
                <a:lnTo>
                  <a:pt x="0" y="68291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26234" r="-214656"/>
            </a:stretch>
          </a:blipFill>
        </p:spPr>
      </p:sp>
      <p:sp>
        <p:nvSpPr>
          <p:cNvPr id="36" name="Freeform 36"/>
          <p:cNvSpPr/>
          <p:nvPr/>
        </p:nvSpPr>
        <p:spPr>
          <a:xfrm>
            <a:off x="10442020" y="6588547"/>
            <a:ext cx="6344502" cy="682916"/>
          </a:xfrm>
          <a:custGeom>
            <a:avLst/>
            <a:gdLst/>
            <a:ahLst/>
            <a:cxnLst/>
            <a:rect l="l" t="t" r="r" b="b"/>
            <a:pathLst>
              <a:path w="6344502" h="682916">
                <a:moveTo>
                  <a:pt x="0" y="0"/>
                </a:moveTo>
                <a:lnTo>
                  <a:pt x="6344502" y="0"/>
                </a:lnTo>
                <a:lnTo>
                  <a:pt x="6344502" y="682917"/>
                </a:lnTo>
                <a:lnTo>
                  <a:pt x="0" y="68291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87037"/>
            </a:stretch>
          </a:blipFill>
        </p:spPr>
      </p:sp>
      <p:grpSp>
        <p:nvGrpSpPr>
          <p:cNvPr id="37" name="Group 37"/>
          <p:cNvGrpSpPr/>
          <p:nvPr/>
        </p:nvGrpSpPr>
        <p:grpSpPr>
          <a:xfrm>
            <a:off x="6400686" y="6588547"/>
            <a:ext cx="6143759" cy="259411"/>
            <a:chOff x="0" y="0"/>
            <a:chExt cx="1148514" cy="48494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1148514" cy="48494"/>
            </a:xfrm>
            <a:custGeom>
              <a:avLst/>
              <a:gdLst/>
              <a:ahLst/>
              <a:cxnLst/>
              <a:rect l="l" t="t" r="r" b="b"/>
              <a:pathLst>
                <a:path w="1148514" h="48494">
                  <a:moveTo>
                    <a:pt x="1148514" y="0"/>
                  </a:moveTo>
                  <a:lnTo>
                    <a:pt x="1148514" y="48494"/>
                  </a:lnTo>
                  <a:lnTo>
                    <a:pt x="0" y="484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id="39" name="TextBox 39"/>
            <p:cNvSpPr txBox="1"/>
            <p:nvPr/>
          </p:nvSpPr>
          <p:spPr>
            <a:xfrm>
              <a:off x="0" y="-38100"/>
              <a:ext cx="1148514" cy="86594"/>
            </a:xfrm>
            <a:prstGeom prst="rect">
              <a:avLst/>
            </a:prstGeom>
          </p:spPr>
          <p:txBody>
            <a:bodyPr lIns="47695" tIns="47695" rIns="47695" bIns="47695" rtlCol="0" anchor="ctr"/>
            <a:lstStyle/>
            <a:p>
              <a:pPr algn="ctr">
                <a:lnSpc>
                  <a:spcPts val="2519"/>
                </a:lnSpc>
              </a:pPr>
              <a:endParaRPr/>
            </a:p>
          </p:txBody>
        </p:sp>
      </p:grpSp>
      <p:sp>
        <p:nvSpPr>
          <p:cNvPr id="40" name="AutoShape 40"/>
          <p:cNvSpPr/>
          <p:nvPr/>
        </p:nvSpPr>
        <p:spPr>
          <a:xfrm flipV="1">
            <a:off x="5411451" y="6847958"/>
            <a:ext cx="1023621" cy="870902"/>
          </a:xfrm>
          <a:prstGeom prst="line">
            <a:avLst/>
          </a:prstGeom>
          <a:ln w="38100" cap="flat">
            <a:solidFill>
              <a:srgbClr val="FF3131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41" name="Group 41"/>
          <p:cNvGrpSpPr/>
          <p:nvPr/>
        </p:nvGrpSpPr>
        <p:grpSpPr>
          <a:xfrm>
            <a:off x="10502615" y="6807622"/>
            <a:ext cx="4688953" cy="259411"/>
            <a:chOff x="0" y="0"/>
            <a:chExt cx="876553" cy="48494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876553" cy="48494"/>
            </a:xfrm>
            <a:custGeom>
              <a:avLst/>
              <a:gdLst/>
              <a:ahLst/>
              <a:cxnLst/>
              <a:rect l="l" t="t" r="r" b="b"/>
              <a:pathLst>
                <a:path w="876553" h="48494">
                  <a:moveTo>
                    <a:pt x="876553" y="0"/>
                  </a:moveTo>
                  <a:lnTo>
                    <a:pt x="876553" y="48494"/>
                  </a:lnTo>
                  <a:lnTo>
                    <a:pt x="0" y="484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38B6FF"/>
              </a:solidFill>
              <a:prstDash val="solid"/>
              <a:miter/>
            </a:ln>
          </p:spPr>
        </p:sp>
        <p:sp>
          <p:nvSpPr>
            <p:cNvPr id="43" name="TextBox 43"/>
            <p:cNvSpPr txBox="1"/>
            <p:nvPr/>
          </p:nvSpPr>
          <p:spPr>
            <a:xfrm>
              <a:off x="0" y="-38100"/>
              <a:ext cx="876553" cy="86594"/>
            </a:xfrm>
            <a:prstGeom prst="rect">
              <a:avLst/>
            </a:prstGeom>
          </p:spPr>
          <p:txBody>
            <a:bodyPr lIns="47695" tIns="47695" rIns="47695" bIns="47695" rtlCol="0" anchor="ctr"/>
            <a:lstStyle/>
            <a:p>
              <a:pPr algn="ctr">
                <a:lnSpc>
                  <a:spcPts val="2519"/>
                </a:lnSpc>
              </a:pPr>
              <a:endParaRPr/>
            </a:p>
          </p:txBody>
        </p:sp>
      </p:grpSp>
      <p:sp>
        <p:nvSpPr>
          <p:cNvPr id="44" name="AutoShape 44"/>
          <p:cNvSpPr/>
          <p:nvPr/>
        </p:nvSpPr>
        <p:spPr>
          <a:xfrm flipV="1">
            <a:off x="10133344" y="7067033"/>
            <a:ext cx="398911" cy="707150"/>
          </a:xfrm>
          <a:prstGeom prst="line">
            <a:avLst/>
          </a:prstGeom>
          <a:ln w="38100" cap="flat">
            <a:solidFill>
              <a:srgbClr val="38B6FF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45" name="Group 45"/>
          <p:cNvGrpSpPr/>
          <p:nvPr/>
        </p:nvGrpSpPr>
        <p:grpSpPr>
          <a:xfrm>
            <a:off x="15720444" y="7011054"/>
            <a:ext cx="886202" cy="260410"/>
            <a:chOff x="0" y="0"/>
            <a:chExt cx="468467" cy="137659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468467" cy="137659"/>
            </a:xfrm>
            <a:custGeom>
              <a:avLst/>
              <a:gdLst/>
              <a:ahLst/>
              <a:cxnLst/>
              <a:rect l="l" t="t" r="r" b="b"/>
              <a:pathLst>
                <a:path w="468467" h="137659">
                  <a:moveTo>
                    <a:pt x="468467" y="0"/>
                  </a:moveTo>
                  <a:lnTo>
                    <a:pt x="468467" y="137659"/>
                  </a:lnTo>
                  <a:lnTo>
                    <a:pt x="0" y="1376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66C4"/>
              </a:solidFill>
              <a:prstDash val="solid"/>
              <a:miter/>
            </a:ln>
          </p:spPr>
        </p:sp>
        <p:sp>
          <p:nvSpPr>
            <p:cNvPr id="47" name="TextBox 47"/>
            <p:cNvSpPr txBox="1"/>
            <p:nvPr/>
          </p:nvSpPr>
          <p:spPr>
            <a:xfrm>
              <a:off x="0" y="-38100"/>
              <a:ext cx="468467" cy="175759"/>
            </a:xfrm>
            <a:prstGeom prst="rect">
              <a:avLst/>
            </a:prstGeom>
          </p:spPr>
          <p:txBody>
            <a:bodyPr lIns="47695" tIns="47695" rIns="47695" bIns="47695" rtlCol="0" anchor="ctr"/>
            <a:lstStyle/>
            <a:p>
              <a:pPr algn="ctr">
                <a:lnSpc>
                  <a:spcPts val="2519"/>
                </a:lnSpc>
              </a:pPr>
              <a:endParaRPr/>
            </a:p>
          </p:txBody>
        </p:sp>
      </p:grpSp>
      <p:sp>
        <p:nvSpPr>
          <p:cNvPr id="48" name="AutoShape 48"/>
          <p:cNvSpPr/>
          <p:nvPr/>
        </p:nvSpPr>
        <p:spPr>
          <a:xfrm flipV="1">
            <a:off x="15499436" y="7271464"/>
            <a:ext cx="242654" cy="502720"/>
          </a:xfrm>
          <a:prstGeom prst="line">
            <a:avLst/>
          </a:prstGeom>
          <a:ln w="38100" cap="flat">
            <a:solidFill>
              <a:srgbClr val="FF66C4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9" name="Freeform 49"/>
          <p:cNvSpPr/>
          <p:nvPr/>
        </p:nvSpPr>
        <p:spPr>
          <a:xfrm rot="5400000">
            <a:off x="14453642" y="4299658"/>
            <a:ext cx="2409169" cy="620477"/>
          </a:xfrm>
          <a:custGeom>
            <a:avLst/>
            <a:gdLst/>
            <a:ahLst/>
            <a:cxnLst/>
            <a:rect l="l" t="t" r="r" b="b"/>
            <a:pathLst>
              <a:path w="2409169" h="620477">
                <a:moveTo>
                  <a:pt x="0" y="0"/>
                </a:moveTo>
                <a:lnTo>
                  <a:pt x="2409168" y="0"/>
                </a:lnTo>
                <a:lnTo>
                  <a:pt x="2409168" y="620477"/>
                </a:lnTo>
                <a:lnTo>
                  <a:pt x="0" y="62047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0" name="Freeform 50"/>
          <p:cNvSpPr/>
          <p:nvPr/>
        </p:nvSpPr>
        <p:spPr>
          <a:xfrm>
            <a:off x="1527445" y="7947181"/>
            <a:ext cx="4808769" cy="620486"/>
          </a:xfrm>
          <a:custGeom>
            <a:avLst/>
            <a:gdLst/>
            <a:ahLst/>
            <a:cxnLst/>
            <a:rect l="l" t="t" r="r" b="b"/>
            <a:pathLst>
              <a:path w="4808769" h="620486">
                <a:moveTo>
                  <a:pt x="0" y="0"/>
                </a:moveTo>
                <a:lnTo>
                  <a:pt x="4808769" y="0"/>
                </a:lnTo>
                <a:lnTo>
                  <a:pt x="4808769" y="620486"/>
                </a:lnTo>
                <a:lnTo>
                  <a:pt x="0" y="62048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51" name="Freeform 51"/>
          <p:cNvSpPr/>
          <p:nvPr/>
        </p:nvSpPr>
        <p:spPr>
          <a:xfrm>
            <a:off x="6400686" y="7986584"/>
            <a:ext cx="1354196" cy="541679"/>
          </a:xfrm>
          <a:custGeom>
            <a:avLst/>
            <a:gdLst/>
            <a:ahLst/>
            <a:cxnLst/>
            <a:rect l="l" t="t" r="r" b="b"/>
            <a:pathLst>
              <a:path w="1354196" h="541679">
                <a:moveTo>
                  <a:pt x="0" y="0"/>
                </a:moveTo>
                <a:lnTo>
                  <a:pt x="1354196" y="0"/>
                </a:lnTo>
                <a:lnTo>
                  <a:pt x="1354196" y="541679"/>
                </a:lnTo>
                <a:lnTo>
                  <a:pt x="0" y="54167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52" name="Freeform 52"/>
          <p:cNvSpPr/>
          <p:nvPr/>
        </p:nvSpPr>
        <p:spPr>
          <a:xfrm>
            <a:off x="8836035" y="7959825"/>
            <a:ext cx="1498254" cy="595197"/>
          </a:xfrm>
          <a:custGeom>
            <a:avLst/>
            <a:gdLst/>
            <a:ahLst/>
            <a:cxnLst/>
            <a:rect l="l" t="t" r="r" b="b"/>
            <a:pathLst>
              <a:path w="1498254" h="595197">
                <a:moveTo>
                  <a:pt x="0" y="0"/>
                </a:moveTo>
                <a:lnTo>
                  <a:pt x="1498253" y="0"/>
                </a:lnTo>
                <a:lnTo>
                  <a:pt x="1498253" y="595197"/>
                </a:lnTo>
                <a:lnTo>
                  <a:pt x="0" y="59519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53" name="Freeform 53"/>
          <p:cNvSpPr/>
          <p:nvPr/>
        </p:nvSpPr>
        <p:spPr>
          <a:xfrm>
            <a:off x="10400963" y="8021285"/>
            <a:ext cx="1460098" cy="506978"/>
          </a:xfrm>
          <a:custGeom>
            <a:avLst/>
            <a:gdLst/>
            <a:ahLst/>
            <a:cxnLst/>
            <a:rect l="l" t="t" r="r" b="b"/>
            <a:pathLst>
              <a:path w="1460098" h="506978">
                <a:moveTo>
                  <a:pt x="0" y="0"/>
                </a:moveTo>
                <a:lnTo>
                  <a:pt x="1460098" y="0"/>
                </a:lnTo>
                <a:lnTo>
                  <a:pt x="1460098" y="506978"/>
                </a:lnTo>
                <a:lnTo>
                  <a:pt x="0" y="506978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54" name="Freeform 54"/>
          <p:cNvSpPr/>
          <p:nvPr/>
        </p:nvSpPr>
        <p:spPr>
          <a:xfrm>
            <a:off x="14356611" y="8001539"/>
            <a:ext cx="1442856" cy="631250"/>
          </a:xfrm>
          <a:custGeom>
            <a:avLst/>
            <a:gdLst/>
            <a:ahLst/>
            <a:cxnLst/>
            <a:rect l="l" t="t" r="r" b="b"/>
            <a:pathLst>
              <a:path w="1442856" h="631250">
                <a:moveTo>
                  <a:pt x="0" y="0"/>
                </a:moveTo>
                <a:lnTo>
                  <a:pt x="1442856" y="0"/>
                </a:lnTo>
                <a:lnTo>
                  <a:pt x="1442856" y="631250"/>
                </a:lnTo>
                <a:lnTo>
                  <a:pt x="0" y="63125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55" name="TextBox 55"/>
          <p:cNvSpPr txBox="1"/>
          <p:nvPr/>
        </p:nvSpPr>
        <p:spPr>
          <a:xfrm>
            <a:off x="3345799" y="705896"/>
            <a:ext cx="11405513" cy="1278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Instruction Set Type</a:t>
            </a:r>
          </a:p>
        </p:txBody>
      </p:sp>
      <p:sp>
        <p:nvSpPr>
          <p:cNvPr id="56" name="TextBox 56"/>
          <p:cNvSpPr txBox="1"/>
          <p:nvPr/>
        </p:nvSpPr>
        <p:spPr>
          <a:xfrm>
            <a:off x="1851211" y="2264091"/>
            <a:ext cx="5248366" cy="5233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26"/>
              </a:lnSpc>
              <a:spcBef>
                <a:spcPct val="0"/>
              </a:spcBef>
            </a:pPr>
            <a:r>
              <a:rPr lang="en-US" sz="3019" u="sng">
                <a:solidFill>
                  <a:srgbClr val="54545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S - TYPE</a:t>
            </a:r>
          </a:p>
        </p:txBody>
      </p:sp>
      <p:sp>
        <p:nvSpPr>
          <p:cNvPr id="57" name="TextBox 57"/>
          <p:cNvSpPr txBox="1"/>
          <p:nvPr/>
        </p:nvSpPr>
        <p:spPr>
          <a:xfrm>
            <a:off x="1949503" y="705896"/>
            <a:ext cx="2525890" cy="1278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04</a:t>
            </a:r>
          </a:p>
        </p:txBody>
      </p:sp>
      <p:sp>
        <p:nvSpPr>
          <p:cNvPr id="58" name="TextBox 58"/>
          <p:cNvSpPr txBox="1"/>
          <p:nvPr/>
        </p:nvSpPr>
        <p:spPr>
          <a:xfrm>
            <a:off x="15968464" y="4196281"/>
            <a:ext cx="1524572" cy="5233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26"/>
              </a:lnSpc>
              <a:spcBef>
                <a:spcPct val="0"/>
              </a:spcBef>
            </a:pPr>
            <a:r>
              <a:rPr lang="en-US" sz="3019">
                <a:solidFill>
                  <a:srgbClr val="54545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ADDI</a:t>
            </a:r>
          </a:p>
        </p:txBody>
      </p:sp>
      <p:sp>
        <p:nvSpPr>
          <p:cNvPr id="59" name="슬라이드 번호 개체 틀 58"/>
          <p:cNvSpPr>
            <a:spLocks noGrp="1"/>
          </p:cNvSpPr>
          <p:nvPr>
            <p:ph type="sldNum" sz="quarter" idx="12"/>
          </p:nvPr>
        </p:nvSpPr>
        <p:spPr>
          <a:xfrm>
            <a:off x="15278100" y="9191503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17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F90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11700"/>
            <a:ext cx="18288000" cy="10281645"/>
          </a:xfrm>
          <a:custGeom>
            <a:avLst/>
            <a:gdLst/>
            <a:ahLst/>
            <a:cxnLst/>
            <a:rect l="l" t="t" r="r" b="b"/>
            <a:pathLst>
              <a:path w="18288000" h="10281645">
                <a:moveTo>
                  <a:pt x="0" y="0"/>
                </a:moveTo>
                <a:lnTo>
                  <a:pt x="18288000" y="0"/>
                </a:lnTo>
                <a:lnTo>
                  <a:pt x="18288000" y="10281644"/>
                </a:lnTo>
                <a:lnTo>
                  <a:pt x="0" y="102816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3000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876300" y="730372"/>
            <a:ext cx="16535400" cy="8826256"/>
            <a:chOff x="0" y="0"/>
            <a:chExt cx="4355002" cy="232461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355002" cy="2324611"/>
            </a:xfrm>
            <a:custGeom>
              <a:avLst/>
              <a:gdLst/>
              <a:ahLst/>
              <a:cxnLst/>
              <a:rect l="l" t="t" r="r" b="b"/>
              <a:pathLst>
                <a:path w="4355002" h="2324611">
                  <a:moveTo>
                    <a:pt x="0" y="0"/>
                  </a:moveTo>
                  <a:lnTo>
                    <a:pt x="4355002" y="0"/>
                  </a:lnTo>
                  <a:lnTo>
                    <a:pt x="4355002" y="2324611"/>
                  </a:lnTo>
                  <a:lnTo>
                    <a:pt x="0" y="232461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355002" cy="23627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" name="AutoShape 6"/>
          <p:cNvSpPr/>
          <p:nvPr/>
        </p:nvSpPr>
        <p:spPr>
          <a:xfrm>
            <a:off x="1809896" y="2203976"/>
            <a:ext cx="14537608" cy="0"/>
          </a:xfrm>
          <a:prstGeom prst="line">
            <a:avLst/>
          </a:prstGeom>
          <a:ln w="9525" cap="flat">
            <a:solidFill>
              <a:srgbClr val="7F90D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Freeform 7"/>
          <p:cNvSpPr/>
          <p:nvPr/>
        </p:nvSpPr>
        <p:spPr>
          <a:xfrm>
            <a:off x="8572708" y="2470953"/>
            <a:ext cx="6829658" cy="6662810"/>
          </a:xfrm>
          <a:custGeom>
            <a:avLst/>
            <a:gdLst/>
            <a:ahLst/>
            <a:cxnLst/>
            <a:rect l="l" t="t" r="r" b="b"/>
            <a:pathLst>
              <a:path w="6829658" h="6662810">
                <a:moveTo>
                  <a:pt x="0" y="0"/>
                </a:moveTo>
                <a:lnTo>
                  <a:pt x="6829659" y="0"/>
                </a:lnTo>
                <a:lnTo>
                  <a:pt x="6829659" y="6662810"/>
                </a:lnTo>
                <a:lnTo>
                  <a:pt x="0" y="666281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9788" t="-25340" r="-52808" b="-5077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851211" y="4906939"/>
            <a:ext cx="6129188" cy="444366"/>
          </a:xfrm>
          <a:custGeom>
            <a:avLst/>
            <a:gdLst/>
            <a:ahLst/>
            <a:cxnLst/>
            <a:rect l="l" t="t" r="r" b="b"/>
            <a:pathLst>
              <a:path w="6129188" h="444366">
                <a:moveTo>
                  <a:pt x="0" y="0"/>
                </a:moveTo>
                <a:lnTo>
                  <a:pt x="6129187" y="0"/>
                </a:lnTo>
                <a:lnTo>
                  <a:pt x="6129187" y="444366"/>
                </a:lnTo>
                <a:lnTo>
                  <a:pt x="0" y="44436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3345799" y="705896"/>
            <a:ext cx="11405513" cy="1278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Instruction Set Type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851211" y="2264091"/>
            <a:ext cx="5248366" cy="5233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26"/>
              </a:lnSpc>
              <a:spcBef>
                <a:spcPct val="0"/>
              </a:spcBef>
            </a:pPr>
            <a:r>
              <a:rPr lang="en-US" sz="3019" u="sng">
                <a:solidFill>
                  <a:srgbClr val="54545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B - TYPE</a:t>
            </a:r>
          </a:p>
        </p:txBody>
      </p:sp>
      <p:sp>
        <p:nvSpPr>
          <p:cNvPr id="11" name="AutoShape 11"/>
          <p:cNvSpPr/>
          <p:nvPr/>
        </p:nvSpPr>
        <p:spPr>
          <a:xfrm>
            <a:off x="9678266" y="3705408"/>
            <a:ext cx="1548974" cy="0"/>
          </a:xfrm>
          <a:prstGeom prst="line">
            <a:avLst/>
          </a:prstGeom>
          <a:ln w="47625" cap="flat">
            <a:solidFill>
              <a:srgbClr val="FF313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AutoShape 12"/>
          <p:cNvSpPr/>
          <p:nvPr/>
        </p:nvSpPr>
        <p:spPr>
          <a:xfrm flipH="1">
            <a:off x="10545883" y="2684598"/>
            <a:ext cx="0" cy="1020811"/>
          </a:xfrm>
          <a:prstGeom prst="line">
            <a:avLst/>
          </a:prstGeom>
          <a:ln w="47625" cap="flat">
            <a:solidFill>
              <a:srgbClr val="FF313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AutoShape 13"/>
          <p:cNvSpPr/>
          <p:nvPr/>
        </p:nvSpPr>
        <p:spPr>
          <a:xfrm>
            <a:off x="10897645" y="3494353"/>
            <a:ext cx="0" cy="2023015"/>
          </a:xfrm>
          <a:prstGeom prst="line">
            <a:avLst/>
          </a:prstGeom>
          <a:ln w="47625" cap="flat">
            <a:solidFill>
              <a:srgbClr val="FF313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" name="AutoShape 14"/>
          <p:cNvSpPr/>
          <p:nvPr/>
        </p:nvSpPr>
        <p:spPr>
          <a:xfrm>
            <a:off x="12214482" y="3470540"/>
            <a:ext cx="226531" cy="0"/>
          </a:xfrm>
          <a:prstGeom prst="line">
            <a:avLst/>
          </a:prstGeom>
          <a:ln w="47625" cap="flat">
            <a:solidFill>
              <a:srgbClr val="FF313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AutoShape 15"/>
          <p:cNvSpPr/>
          <p:nvPr/>
        </p:nvSpPr>
        <p:spPr>
          <a:xfrm>
            <a:off x="10897645" y="3518165"/>
            <a:ext cx="329595" cy="0"/>
          </a:xfrm>
          <a:prstGeom prst="line">
            <a:avLst/>
          </a:prstGeom>
          <a:ln w="47625" cap="flat">
            <a:solidFill>
              <a:srgbClr val="FF313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6" name="AutoShape 16"/>
          <p:cNvSpPr/>
          <p:nvPr/>
        </p:nvSpPr>
        <p:spPr>
          <a:xfrm>
            <a:off x="10897645" y="5517368"/>
            <a:ext cx="329595" cy="0"/>
          </a:xfrm>
          <a:prstGeom prst="line">
            <a:avLst/>
          </a:prstGeom>
          <a:ln w="47625" cap="flat">
            <a:solidFill>
              <a:srgbClr val="FF313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7" name="AutoShape 17"/>
          <p:cNvSpPr/>
          <p:nvPr/>
        </p:nvSpPr>
        <p:spPr>
          <a:xfrm>
            <a:off x="12214482" y="5493556"/>
            <a:ext cx="171491" cy="0"/>
          </a:xfrm>
          <a:prstGeom prst="line">
            <a:avLst/>
          </a:prstGeom>
          <a:ln w="47625" cap="flat">
            <a:solidFill>
              <a:srgbClr val="FF313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8" name="AutoShape 18"/>
          <p:cNvSpPr/>
          <p:nvPr/>
        </p:nvSpPr>
        <p:spPr>
          <a:xfrm>
            <a:off x="12627867" y="5493556"/>
            <a:ext cx="1265470" cy="0"/>
          </a:xfrm>
          <a:prstGeom prst="line">
            <a:avLst/>
          </a:prstGeom>
          <a:ln w="47625" cap="flat">
            <a:solidFill>
              <a:srgbClr val="FF313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9" name="AutoShape 19"/>
          <p:cNvSpPr/>
          <p:nvPr/>
        </p:nvSpPr>
        <p:spPr>
          <a:xfrm>
            <a:off x="13869525" y="5493556"/>
            <a:ext cx="0" cy="1104979"/>
          </a:xfrm>
          <a:prstGeom prst="line">
            <a:avLst/>
          </a:prstGeom>
          <a:ln w="47625" cap="flat">
            <a:solidFill>
              <a:srgbClr val="FF313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0" name="AutoShape 20"/>
          <p:cNvSpPr/>
          <p:nvPr/>
        </p:nvSpPr>
        <p:spPr>
          <a:xfrm>
            <a:off x="13467887" y="6598535"/>
            <a:ext cx="401638" cy="0"/>
          </a:xfrm>
          <a:prstGeom prst="line">
            <a:avLst/>
          </a:prstGeom>
          <a:ln w="47625" cap="flat">
            <a:solidFill>
              <a:srgbClr val="FF313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1" name="AutoShape 21"/>
          <p:cNvSpPr/>
          <p:nvPr/>
        </p:nvSpPr>
        <p:spPr>
          <a:xfrm>
            <a:off x="14399600" y="8436424"/>
            <a:ext cx="301958" cy="0"/>
          </a:xfrm>
          <a:prstGeom prst="line">
            <a:avLst/>
          </a:prstGeom>
          <a:ln w="47625" cap="flat">
            <a:solidFill>
              <a:srgbClr val="FF313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2" name="AutoShape 22"/>
          <p:cNvSpPr/>
          <p:nvPr/>
        </p:nvSpPr>
        <p:spPr>
          <a:xfrm>
            <a:off x="14399600" y="8620541"/>
            <a:ext cx="301958" cy="0"/>
          </a:xfrm>
          <a:prstGeom prst="line">
            <a:avLst/>
          </a:prstGeom>
          <a:ln w="47625" cap="flat">
            <a:solidFill>
              <a:srgbClr val="FF313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3" name="AutoShape 23"/>
          <p:cNvSpPr/>
          <p:nvPr/>
        </p:nvSpPr>
        <p:spPr>
          <a:xfrm>
            <a:off x="13467887" y="8529923"/>
            <a:ext cx="523991" cy="0"/>
          </a:xfrm>
          <a:prstGeom prst="line">
            <a:avLst/>
          </a:prstGeom>
          <a:ln w="47625" cap="flat">
            <a:solidFill>
              <a:srgbClr val="FF313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4" name="AutoShape 24"/>
          <p:cNvSpPr/>
          <p:nvPr/>
        </p:nvSpPr>
        <p:spPr>
          <a:xfrm>
            <a:off x="12362269" y="8644353"/>
            <a:ext cx="644757" cy="0"/>
          </a:xfrm>
          <a:prstGeom prst="line">
            <a:avLst/>
          </a:prstGeom>
          <a:ln w="47625" cap="flat">
            <a:solidFill>
              <a:srgbClr val="FF313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5" name="AutoShape 25"/>
          <p:cNvSpPr/>
          <p:nvPr/>
        </p:nvSpPr>
        <p:spPr>
          <a:xfrm flipH="1">
            <a:off x="12362160" y="7366907"/>
            <a:ext cx="108" cy="1277446"/>
          </a:xfrm>
          <a:prstGeom prst="line">
            <a:avLst/>
          </a:prstGeom>
          <a:ln w="47625" cap="flat">
            <a:solidFill>
              <a:srgbClr val="FF313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6" name="AutoShape 26"/>
          <p:cNvSpPr/>
          <p:nvPr/>
        </p:nvSpPr>
        <p:spPr>
          <a:xfrm>
            <a:off x="12725814" y="6761711"/>
            <a:ext cx="369348" cy="0"/>
          </a:xfrm>
          <a:prstGeom prst="line">
            <a:avLst/>
          </a:prstGeom>
          <a:ln w="47625" cap="flat">
            <a:solidFill>
              <a:srgbClr val="FF313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7" name="AutoShape 27"/>
          <p:cNvSpPr/>
          <p:nvPr/>
        </p:nvSpPr>
        <p:spPr>
          <a:xfrm>
            <a:off x="10382537" y="8011357"/>
            <a:ext cx="4261300" cy="0"/>
          </a:xfrm>
          <a:prstGeom prst="line">
            <a:avLst/>
          </a:prstGeom>
          <a:ln w="47625" cap="flat">
            <a:solidFill>
              <a:srgbClr val="FF313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8" name="AutoShape 28"/>
          <p:cNvSpPr/>
          <p:nvPr/>
        </p:nvSpPr>
        <p:spPr>
          <a:xfrm flipH="1">
            <a:off x="14643837" y="6987201"/>
            <a:ext cx="0" cy="1024157"/>
          </a:xfrm>
          <a:prstGeom prst="line">
            <a:avLst/>
          </a:prstGeom>
          <a:ln w="47625" cap="flat">
            <a:solidFill>
              <a:srgbClr val="FF313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9" name="AutoShape 29"/>
          <p:cNvSpPr/>
          <p:nvPr/>
        </p:nvSpPr>
        <p:spPr>
          <a:xfrm>
            <a:off x="14242199" y="6987201"/>
            <a:ext cx="401638" cy="0"/>
          </a:xfrm>
          <a:prstGeom prst="line">
            <a:avLst/>
          </a:prstGeom>
          <a:ln w="47625" cap="flat">
            <a:solidFill>
              <a:srgbClr val="FF313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0" name="AutoShape 30"/>
          <p:cNvSpPr/>
          <p:nvPr/>
        </p:nvSpPr>
        <p:spPr>
          <a:xfrm>
            <a:off x="13784117" y="6865235"/>
            <a:ext cx="310039" cy="0"/>
          </a:xfrm>
          <a:prstGeom prst="line">
            <a:avLst/>
          </a:prstGeom>
          <a:ln w="47625" cap="flat">
            <a:solidFill>
              <a:srgbClr val="FF313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1" name="AutoShape 31"/>
          <p:cNvSpPr/>
          <p:nvPr/>
        </p:nvSpPr>
        <p:spPr>
          <a:xfrm>
            <a:off x="13474079" y="6889047"/>
            <a:ext cx="310039" cy="0"/>
          </a:xfrm>
          <a:prstGeom prst="line">
            <a:avLst/>
          </a:prstGeom>
          <a:ln w="47625" cap="flat">
            <a:solidFill>
              <a:srgbClr val="FF313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2" name="AutoShape 32"/>
          <p:cNvSpPr/>
          <p:nvPr/>
        </p:nvSpPr>
        <p:spPr>
          <a:xfrm flipV="1">
            <a:off x="12486299" y="6889047"/>
            <a:ext cx="283137" cy="0"/>
          </a:xfrm>
          <a:prstGeom prst="line">
            <a:avLst/>
          </a:prstGeom>
          <a:ln w="47625" cap="flat">
            <a:solidFill>
              <a:srgbClr val="FF313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3" name="AutoShape 33"/>
          <p:cNvSpPr/>
          <p:nvPr/>
        </p:nvSpPr>
        <p:spPr>
          <a:xfrm>
            <a:off x="12745623" y="6727445"/>
            <a:ext cx="0" cy="161603"/>
          </a:xfrm>
          <a:prstGeom prst="line">
            <a:avLst/>
          </a:prstGeom>
          <a:ln w="47625" cap="flat">
            <a:solidFill>
              <a:srgbClr val="FF313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4" name="AutoShape 34"/>
          <p:cNvSpPr/>
          <p:nvPr/>
        </p:nvSpPr>
        <p:spPr>
          <a:xfrm>
            <a:off x="11878608" y="7043051"/>
            <a:ext cx="397782" cy="0"/>
          </a:xfrm>
          <a:prstGeom prst="line">
            <a:avLst/>
          </a:prstGeom>
          <a:ln w="47625" cap="flat">
            <a:solidFill>
              <a:srgbClr val="FF313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5" name="AutoShape 35"/>
          <p:cNvSpPr/>
          <p:nvPr/>
        </p:nvSpPr>
        <p:spPr>
          <a:xfrm>
            <a:off x="11261388" y="7043051"/>
            <a:ext cx="397782" cy="0"/>
          </a:xfrm>
          <a:prstGeom prst="line">
            <a:avLst/>
          </a:prstGeom>
          <a:ln w="47625" cap="flat">
            <a:solidFill>
              <a:srgbClr val="FF313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6" name="AutoShape 36"/>
          <p:cNvSpPr/>
          <p:nvPr/>
        </p:nvSpPr>
        <p:spPr>
          <a:xfrm>
            <a:off x="10122198" y="7066864"/>
            <a:ext cx="397782" cy="0"/>
          </a:xfrm>
          <a:prstGeom prst="line">
            <a:avLst/>
          </a:prstGeom>
          <a:ln w="47625" cap="flat">
            <a:solidFill>
              <a:srgbClr val="FF313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7" name="AutoShape 37"/>
          <p:cNvSpPr/>
          <p:nvPr/>
        </p:nvSpPr>
        <p:spPr>
          <a:xfrm flipH="1">
            <a:off x="10404954" y="7066864"/>
            <a:ext cx="0" cy="972295"/>
          </a:xfrm>
          <a:prstGeom prst="line">
            <a:avLst/>
          </a:prstGeom>
          <a:ln w="47625" cap="flat">
            <a:solidFill>
              <a:srgbClr val="FF313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8" name="AutoShape 38"/>
          <p:cNvSpPr/>
          <p:nvPr/>
        </p:nvSpPr>
        <p:spPr>
          <a:xfrm>
            <a:off x="9004208" y="7066864"/>
            <a:ext cx="1265470" cy="0"/>
          </a:xfrm>
          <a:prstGeom prst="line">
            <a:avLst/>
          </a:prstGeom>
          <a:ln w="47625" cap="flat">
            <a:solidFill>
              <a:srgbClr val="FF313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9" name="AutoShape 39"/>
          <p:cNvSpPr/>
          <p:nvPr/>
        </p:nvSpPr>
        <p:spPr>
          <a:xfrm>
            <a:off x="9022060" y="4939324"/>
            <a:ext cx="0" cy="2127540"/>
          </a:xfrm>
          <a:prstGeom prst="line">
            <a:avLst/>
          </a:prstGeom>
          <a:ln w="47625" cap="flat">
            <a:solidFill>
              <a:srgbClr val="FF313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0" name="AutoShape 40"/>
          <p:cNvSpPr/>
          <p:nvPr/>
        </p:nvSpPr>
        <p:spPr>
          <a:xfrm flipV="1">
            <a:off x="12656171" y="3470540"/>
            <a:ext cx="1087597" cy="0"/>
          </a:xfrm>
          <a:prstGeom prst="line">
            <a:avLst/>
          </a:prstGeom>
          <a:ln w="47625" cap="flat">
            <a:solidFill>
              <a:srgbClr val="FF313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1" name="AutoShape 41"/>
          <p:cNvSpPr/>
          <p:nvPr/>
        </p:nvSpPr>
        <p:spPr>
          <a:xfrm>
            <a:off x="12214482" y="3881621"/>
            <a:ext cx="226531" cy="0"/>
          </a:xfrm>
          <a:prstGeom prst="line">
            <a:avLst/>
          </a:prstGeom>
          <a:ln w="47625" cap="flat">
            <a:solidFill>
              <a:srgbClr val="FF313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2" name="AutoShape 42"/>
          <p:cNvSpPr/>
          <p:nvPr/>
        </p:nvSpPr>
        <p:spPr>
          <a:xfrm>
            <a:off x="12656171" y="3881621"/>
            <a:ext cx="226531" cy="0"/>
          </a:xfrm>
          <a:prstGeom prst="line">
            <a:avLst/>
          </a:prstGeom>
          <a:ln w="47625" cap="flat">
            <a:solidFill>
              <a:srgbClr val="FF313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3" name="AutoShape 43"/>
          <p:cNvSpPr/>
          <p:nvPr/>
        </p:nvSpPr>
        <p:spPr>
          <a:xfrm>
            <a:off x="13095162" y="4032116"/>
            <a:ext cx="632298" cy="0"/>
          </a:xfrm>
          <a:prstGeom prst="line">
            <a:avLst/>
          </a:prstGeom>
          <a:ln w="47625" cap="flat">
            <a:solidFill>
              <a:srgbClr val="FF313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4" name="TextBox 44"/>
          <p:cNvSpPr txBox="1"/>
          <p:nvPr/>
        </p:nvSpPr>
        <p:spPr>
          <a:xfrm>
            <a:off x="1949503" y="705896"/>
            <a:ext cx="2525890" cy="1278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04</a:t>
            </a:r>
          </a:p>
        </p:txBody>
      </p:sp>
      <p:sp>
        <p:nvSpPr>
          <p:cNvPr id="45" name="슬라이드 번호 개체 틀 44"/>
          <p:cNvSpPr>
            <a:spLocks noGrp="1"/>
          </p:cNvSpPr>
          <p:nvPr>
            <p:ph type="sldNum" sz="quarter" idx="12"/>
          </p:nvPr>
        </p:nvSpPr>
        <p:spPr>
          <a:xfrm>
            <a:off x="15278100" y="9160313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18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F90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11700"/>
            <a:ext cx="18288000" cy="10281645"/>
          </a:xfrm>
          <a:custGeom>
            <a:avLst/>
            <a:gdLst/>
            <a:ahLst/>
            <a:cxnLst/>
            <a:rect l="l" t="t" r="r" b="b"/>
            <a:pathLst>
              <a:path w="18288000" h="10281645">
                <a:moveTo>
                  <a:pt x="0" y="0"/>
                </a:moveTo>
                <a:lnTo>
                  <a:pt x="18288000" y="0"/>
                </a:lnTo>
                <a:lnTo>
                  <a:pt x="18288000" y="10281644"/>
                </a:lnTo>
                <a:lnTo>
                  <a:pt x="0" y="102816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3000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876300" y="730372"/>
            <a:ext cx="16535400" cy="8826256"/>
            <a:chOff x="0" y="0"/>
            <a:chExt cx="4355002" cy="232461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355002" cy="2324611"/>
            </a:xfrm>
            <a:custGeom>
              <a:avLst/>
              <a:gdLst/>
              <a:ahLst/>
              <a:cxnLst/>
              <a:rect l="l" t="t" r="r" b="b"/>
              <a:pathLst>
                <a:path w="4355002" h="2324611">
                  <a:moveTo>
                    <a:pt x="0" y="0"/>
                  </a:moveTo>
                  <a:lnTo>
                    <a:pt x="4355002" y="0"/>
                  </a:lnTo>
                  <a:lnTo>
                    <a:pt x="4355002" y="2324611"/>
                  </a:lnTo>
                  <a:lnTo>
                    <a:pt x="0" y="232461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355002" cy="23627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" name="AutoShape 6"/>
          <p:cNvSpPr/>
          <p:nvPr/>
        </p:nvSpPr>
        <p:spPr>
          <a:xfrm>
            <a:off x="1809896" y="2203976"/>
            <a:ext cx="14537608" cy="0"/>
          </a:xfrm>
          <a:prstGeom prst="line">
            <a:avLst/>
          </a:prstGeom>
          <a:ln w="9525" cap="flat">
            <a:solidFill>
              <a:srgbClr val="7F90D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Freeform 7"/>
          <p:cNvSpPr/>
          <p:nvPr/>
        </p:nvSpPr>
        <p:spPr>
          <a:xfrm>
            <a:off x="2148053" y="3710923"/>
            <a:ext cx="14199451" cy="780970"/>
          </a:xfrm>
          <a:custGeom>
            <a:avLst/>
            <a:gdLst/>
            <a:ahLst/>
            <a:cxnLst/>
            <a:rect l="l" t="t" r="r" b="b"/>
            <a:pathLst>
              <a:path w="14199451" h="780970">
                <a:moveTo>
                  <a:pt x="0" y="0"/>
                </a:moveTo>
                <a:lnTo>
                  <a:pt x="14199451" y="0"/>
                </a:lnTo>
                <a:lnTo>
                  <a:pt x="14199451" y="780970"/>
                </a:lnTo>
                <a:lnTo>
                  <a:pt x="0" y="78097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2148053" y="4491893"/>
            <a:ext cx="14199451" cy="1011711"/>
          </a:xfrm>
          <a:custGeom>
            <a:avLst/>
            <a:gdLst/>
            <a:ahLst/>
            <a:cxnLst/>
            <a:rect l="l" t="t" r="r" b="b"/>
            <a:pathLst>
              <a:path w="14199451" h="1011711">
                <a:moveTo>
                  <a:pt x="0" y="0"/>
                </a:moveTo>
                <a:lnTo>
                  <a:pt x="14199451" y="0"/>
                </a:lnTo>
                <a:lnTo>
                  <a:pt x="14199451" y="1011711"/>
                </a:lnTo>
                <a:lnTo>
                  <a:pt x="0" y="101171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13650167" y="4101408"/>
            <a:ext cx="819932" cy="318135"/>
            <a:chOff x="0" y="0"/>
            <a:chExt cx="354790" cy="137659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54790" cy="137659"/>
            </a:xfrm>
            <a:custGeom>
              <a:avLst/>
              <a:gdLst/>
              <a:ahLst/>
              <a:cxnLst/>
              <a:rect l="l" t="t" r="r" b="b"/>
              <a:pathLst>
                <a:path w="354790" h="137659">
                  <a:moveTo>
                    <a:pt x="354790" y="0"/>
                  </a:moveTo>
                  <a:lnTo>
                    <a:pt x="354790" y="137659"/>
                  </a:lnTo>
                  <a:lnTo>
                    <a:pt x="0" y="1376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354790" cy="175759"/>
            </a:xfrm>
            <a:prstGeom prst="rect">
              <a:avLst/>
            </a:prstGeom>
          </p:spPr>
          <p:txBody>
            <a:bodyPr lIns="47695" tIns="47695" rIns="47695" bIns="47695" rtlCol="0" anchor="ctr"/>
            <a:lstStyle/>
            <a:p>
              <a:pPr algn="ctr">
                <a:lnSpc>
                  <a:spcPts val="251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5206726" y="3783274"/>
            <a:ext cx="819932" cy="318135"/>
            <a:chOff x="0" y="0"/>
            <a:chExt cx="354790" cy="137659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54790" cy="137659"/>
            </a:xfrm>
            <a:custGeom>
              <a:avLst/>
              <a:gdLst/>
              <a:ahLst/>
              <a:cxnLst/>
              <a:rect l="l" t="t" r="r" b="b"/>
              <a:pathLst>
                <a:path w="354790" h="137659">
                  <a:moveTo>
                    <a:pt x="354790" y="0"/>
                  </a:moveTo>
                  <a:lnTo>
                    <a:pt x="354790" y="137659"/>
                  </a:lnTo>
                  <a:lnTo>
                    <a:pt x="0" y="1376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354790" cy="175759"/>
            </a:xfrm>
            <a:prstGeom prst="rect">
              <a:avLst/>
            </a:prstGeom>
          </p:spPr>
          <p:txBody>
            <a:bodyPr lIns="47695" tIns="47695" rIns="47695" bIns="47695" rtlCol="0" anchor="ctr"/>
            <a:lstStyle/>
            <a:p>
              <a:pPr algn="ctr">
                <a:lnSpc>
                  <a:spcPts val="251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0992887" y="5185470"/>
            <a:ext cx="2770734" cy="318135"/>
            <a:chOff x="0" y="0"/>
            <a:chExt cx="580609" cy="66665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580609" cy="66665"/>
            </a:xfrm>
            <a:custGeom>
              <a:avLst/>
              <a:gdLst/>
              <a:ahLst/>
              <a:cxnLst/>
              <a:rect l="l" t="t" r="r" b="b"/>
              <a:pathLst>
                <a:path w="580609" h="66665">
                  <a:moveTo>
                    <a:pt x="580609" y="0"/>
                  </a:moveTo>
                  <a:lnTo>
                    <a:pt x="580609" y="66665"/>
                  </a:lnTo>
                  <a:lnTo>
                    <a:pt x="0" y="666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580609" cy="104765"/>
            </a:xfrm>
            <a:prstGeom prst="rect">
              <a:avLst/>
            </a:prstGeom>
          </p:spPr>
          <p:txBody>
            <a:bodyPr lIns="47695" tIns="47695" rIns="47695" bIns="47695" rtlCol="0" anchor="ctr"/>
            <a:lstStyle/>
            <a:p>
              <a:pPr algn="ctr">
                <a:lnSpc>
                  <a:spcPts val="2519"/>
                </a:lnSpc>
              </a:pPr>
              <a:endParaRPr/>
            </a:p>
          </p:txBody>
        </p:sp>
      </p:grpSp>
      <p:sp>
        <p:nvSpPr>
          <p:cNvPr id="18" name="Freeform 18"/>
          <p:cNvSpPr/>
          <p:nvPr/>
        </p:nvSpPr>
        <p:spPr>
          <a:xfrm>
            <a:off x="2148053" y="6709050"/>
            <a:ext cx="14199451" cy="621226"/>
          </a:xfrm>
          <a:custGeom>
            <a:avLst/>
            <a:gdLst/>
            <a:ahLst/>
            <a:cxnLst/>
            <a:rect l="l" t="t" r="r" b="b"/>
            <a:pathLst>
              <a:path w="14199451" h="621226">
                <a:moveTo>
                  <a:pt x="0" y="0"/>
                </a:moveTo>
                <a:lnTo>
                  <a:pt x="14199451" y="0"/>
                </a:lnTo>
                <a:lnTo>
                  <a:pt x="14199451" y="621226"/>
                </a:lnTo>
                <a:lnTo>
                  <a:pt x="0" y="62122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2148053" y="7330276"/>
            <a:ext cx="14199451" cy="1313449"/>
          </a:xfrm>
          <a:custGeom>
            <a:avLst/>
            <a:gdLst/>
            <a:ahLst/>
            <a:cxnLst/>
            <a:rect l="l" t="t" r="r" b="b"/>
            <a:pathLst>
              <a:path w="14199451" h="1313449">
                <a:moveTo>
                  <a:pt x="0" y="0"/>
                </a:moveTo>
                <a:lnTo>
                  <a:pt x="14199451" y="0"/>
                </a:lnTo>
                <a:lnTo>
                  <a:pt x="14199451" y="1313449"/>
                </a:lnTo>
                <a:lnTo>
                  <a:pt x="0" y="131344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3345799" y="705896"/>
            <a:ext cx="11405513" cy="1278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Instruction Set Type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851211" y="2264091"/>
            <a:ext cx="5248366" cy="5233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26"/>
              </a:lnSpc>
              <a:spcBef>
                <a:spcPct val="0"/>
              </a:spcBef>
            </a:pPr>
            <a:r>
              <a:rPr lang="en-US" sz="3019" u="sng">
                <a:solidFill>
                  <a:srgbClr val="54545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B - TYPE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148053" y="3187532"/>
            <a:ext cx="5248366" cy="5233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26"/>
              </a:lnSpc>
              <a:spcBef>
                <a:spcPct val="0"/>
              </a:spcBef>
            </a:pPr>
            <a:r>
              <a:rPr lang="en-US" sz="3019">
                <a:solidFill>
                  <a:srgbClr val="54545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BEQ ( 1 == 1 이면 분기 )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2148053" y="6109458"/>
            <a:ext cx="5248366" cy="5233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26"/>
              </a:lnSpc>
              <a:spcBef>
                <a:spcPct val="0"/>
              </a:spcBef>
            </a:pPr>
            <a:r>
              <a:rPr lang="en-US" sz="3019">
                <a:solidFill>
                  <a:srgbClr val="54545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BNE ( 1 != 2 이면 분기 )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8427846" y="6701528"/>
            <a:ext cx="819932" cy="318135"/>
            <a:chOff x="0" y="0"/>
            <a:chExt cx="354790" cy="137659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354790" cy="137659"/>
            </a:xfrm>
            <a:custGeom>
              <a:avLst/>
              <a:gdLst/>
              <a:ahLst/>
              <a:cxnLst/>
              <a:rect l="l" t="t" r="r" b="b"/>
              <a:pathLst>
                <a:path w="354790" h="137659">
                  <a:moveTo>
                    <a:pt x="354790" y="0"/>
                  </a:moveTo>
                  <a:lnTo>
                    <a:pt x="354790" y="137659"/>
                  </a:lnTo>
                  <a:lnTo>
                    <a:pt x="0" y="1376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id="26" name="TextBox 26"/>
            <p:cNvSpPr txBox="1"/>
            <p:nvPr/>
          </p:nvSpPr>
          <p:spPr>
            <a:xfrm>
              <a:off x="0" y="-38100"/>
              <a:ext cx="354790" cy="175759"/>
            </a:xfrm>
            <a:prstGeom prst="rect">
              <a:avLst/>
            </a:prstGeom>
          </p:spPr>
          <p:txBody>
            <a:bodyPr lIns="47695" tIns="47695" rIns="47695" bIns="47695" rtlCol="0" anchor="ctr"/>
            <a:lstStyle/>
            <a:p>
              <a:pPr algn="ctr">
                <a:lnSpc>
                  <a:spcPts val="2519"/>
                </a:lnSpc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12847688" y="7008554"/>
            <a:ext cx="819932" cy="318135"/>
            <a:chOff x="0" y="0"/>
            <a:chExt cx="354790" cy="137659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354790" cy="137659"/>
            </a:xfrm>
            <a:custGeom>
              <a:avLst/>
              <a:gdLst/>
              <a:ahLst/>
              <a:cxnLst/>
              <a:rect l="l" t="t" r="r" b="b"/>
              <a:pathLst>
                <a:path w="354790" h="137659">
                  <a:moveTo>
                    <a:pt x="354790" y="0"/>
                  </a:moveTo>
                  <a:lnTo>
                    <a:pt x="354790" y="137659"/>
                  </a:lnTo>
                  <a:lnTo>
                    <a:pt x="0" y="1376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id="29" name="TextBox 29"/>
            <p:cNvSpPr txBox="1"/>
            <p:nvPr/>
          </p:nvSpPr>
          <p:spPr>
            <a:xfrm>
              <a:off x="0" y="-38100"/>
              <a:ext cx="354790" cy="175759"/>
            </a:xfrm>
            <a:prstGeom prst="rect">
              <a:avLst/>
            </a:prstGeom>
          </p:spPr>
          <p:txBody>
            <a:bodyPr lIns="47695" tIns="47695" rIns="47695" bIns="47695" rtlCol="0" anchor="ctr"/>
            <a:lstStyle/>
            <a:p>
              <a:pPr algn="ctr">
                <a:lnSpc>
                  <a:spcPts val="2519"/>
                </a:lnSpc>
              </a:pPr>
              <a:endParaRPr/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12093608" y="8236712"/>
            <a:ext cx="3113119" cy="357447"/>
            <a:chOff x="0" y="0"/>
            <a:chExt cx="580609" cy="66665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580609" cy="66665"/>
            </a:xfrm>
            <a:custGeom>
              <a:avLst/>
              <a:gdLst/>
              <a:ahLst/>
              <a:cxnLst/>
              <a:rect l="l" t="t" r="r" b="b"/>
              <a:pathLst>
                <a:path w="580609" h="66665">
                  <a:moveTo>
                    <a:pt x="580609" y="0"/>
                  </a:moveTo>
                  <a:lnTo>
                    <a:pt x="580609" y="66665"/>
                  </a:lnTo>
                  <a:lnTo>
                    <a:pt x="0" y="666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id="32" name="TextBox 32"/>
            <p:cNvSpPr txBox="1"/>
            <p:nvPr/>
          </p:nvSpPr>
          <p:spPr>
            <a:xfrm>
              <a:off x="0" y="-38100"/>
              <a:ext cx="580609" cy="104765"/>
            </a:xfrm>
            <a:prstGeom prst="rect">
              <a:avLst/>
            </a:prstGeom>
          </p:spPr>
          <p:txBody>
            <a:bodyPr lIns="47695" tIns="47695" rIns="47695" bIns="47695" rtlCol="0" anchor="ctr"/>
            <a:lstStyle/>
            <a:p>
              <a:pPr algn="ctr">
                <a:lnSpc>
                  <a:spcPts val="2519"/>
                </a:lnSpc>
              </a:pPr>
              <a:endParaRPr/>
            </a:p>
          </p:txBody>
        </p:sp>
      </p:grpSp>
      <p:sp>
        <p:nvSpPr>
          <p:cNvPr id="33" name="TextBox 33"/>
          <p:cNvSpPr txBox="1"/>
          <p:nvPr/>
        </p:nvSpPr>
        <p:spPr>
          <a:xfrm>
            <a:off x="1949503" y="705896"/>
            <a:ext cx="2525890" cy="1278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04</a:t>
            </a:r>
          </a:p>
        </p:txBody>
      </p:sp>
      <p:sp>
        <p:nvSpPr>
          <p:cNvPr id="34" name="슬라이드 번호 개체 틀 33"/>
          <p:cNvSpPr>
            <a:spLocks noGrp="1"/>
          </p:cNvSpPr>
          <p:nvPr>
            <p:ph type="sldNum" sz="quarter" idx="12"/>
          </p:nvPr>
        </p:nvSpPr>
        <p:spPr>
          <a:xfrm>
            <a:off x="15280704" y="9176878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19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F90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11700"/>
            <a:ext cx="18288000" cy="10281645"/>
          </a:xfrm>
          <a:custGeom>
            <a:avLst/>
            <a:gdLst/>
            <a:ahLst/>
            <a:cxnLst/>
            <a:rect l="l" t="t" r="r" b="b"/>
            <a:pathLst>
              <a:path w="18288000" h="10281645">
                <a:moveTo>
                  <a:pt x="0" y="0"/>
                </a:moveTo>
                <a:lnTo>
                  <a:pt x="18288000" y="0"/>
                </a:lnTo>
                <a:lnTo>
                  <a:pt x="18288000" y="10281644"/>
                </a:lnTo>
                <a:lnTo>
                  <a:pt x="0" y="102816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3000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876300" y="730372"/>
            <a:ext cx="16535400" cy="8826256"/>
            <a:chOff x="0" y="0"/>
            <a:chExt cx="4355002" cy="232461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355002" cy="2324611"/>
            </a:xfrm>
            <a:custGeom>
              <a:avLst/>
              <a:gdLst/>
              <a:ahLst/>
              <a:cxnLst/>
              <a:rect l="l" t="t" r="r" b="b"/>
              <a:pathLst>
                <a:path w="4355002" h="2324611">
                  <a:moveTo>
                    <a:pt x="0" y="0"/>
                  </a:moveTo>
                  <a:lnTo>
                    <a:pt x="4355002" y="0"/>
                  </a:lnTo>
                  <a:lnTo>
                    <a:pt x="4355002" y="2324611"/>
                  </a:lnTo>
                  <a:lnTo>
                    <a:pt x="0" y="232461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355002" cy="23627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" name="AutoShape 6"/>
          <p:cNvSpPr/>
          <p:nvPr/>
        </p:nvSpPr>
        <p:spPr>
          <a:xfrm>
            <a:off x="1875196" y="3192092"/>
            <a:ext cx="14537608" cy="0"/>
          </a:xfrm>
          <a:prstGeom prst="line">
            <a:avLst/>
          </a:prstGeom>
          <a:ln w="9525" cap="flat">
            <a:solidFill>
              <a:srgbClr val="7F90D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TextBox 7"/>
          <p:cNvSpPr txBox="1"/>
          <p:nvPr/>
        </p:nvSpPr>
        <p:spPr>
          <a:xfrm>
            <a:off x="2014804" y="1694012"/>
            <a:ext cx="2525890" cy="1278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목차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400609" y="3739619"/>
            <a:ext cx="5171432" cy="35680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36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Test Program</a:t>
            </a:r>
          </a:p>
          <a:p>
            <a:pPr algn="l">
              <a:lnSpc>
                <a:spcPts val="7200"/>
              </a:lnSpc>
            </a:pPr>
            <a:r>
              <a:rPr lang="en-US" sz="36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Trouble Shooting</a:t>
            </a:r>
          </a:p>
          <a:p>
            <a:pPr algn="l">
              <a:lnSpc>
                <a:spcPts val="7200"/>
              </a:lnSpc>
            </a:pPr>
            <a:r>
              <a:rPr lang="en-US" sz="36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느낀점</a:t>
            </a:r>
          </a:p>
          <a:p>
            <a:pPr algn="l">
              <a:lnSpc>
                <a:spcPts val="7200"/>
              </a:lnSpc>
            </a:pPr>
            <a:r>
              <a:rPr lang="en-US" sz="36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Q&amp;A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134307" y="3739619"/>
            <a:ext cx="4722758" cy="35680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3600" dirty="0" err="1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프로젝트</a:t>
            </a:r>
            <a:r>
              <a:rPr lang="en-US" sz="3600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개요</a:t>
            </a:r>
            <a:endParaRPr lang="en-US" sz="3600" dirty="0">
              <a:solidFill>
                <a:srgbClr val="000000"/>
              </a:solidFill>
              <a:latin typeface="윤고딕"/>
              <a:ea typeface="윤고딕"/>
              <a:cs typeface="윤고딕"/>
              <a:sym typeface="윤고딕"/>
            </a:endParaRPr>
          </a:p>
          <a:p>
            <a:pPr algn="l">
              <a:lnSpc>
                <a:spcPts val="7200"/>
              </a:lnSpc>
            </a:pPr>
            <a:r>
              <a:rPr lang="en-US" sz="3600" dirty="0" err="1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개발</a:t>
            </a:r>
            <a:r>
              <a:rPr lang="en-US" sz="3600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환경</a:t>
            </a:r>
            <a:endParaRPr lang="en-US" sz="3600" dirty="0">
              <a:solidFill>
                <a:srgbClr val="000000"/>
              </a:solidFill>
              <a:latin typeface="윤고딕"/>
              <a:ea typeface="윤고딕"/>
              <a:cs typeface="윤고딕"/>
              <a:sym typeface="윤고딕"/>
            </a:endParaRPr>
          </a:p>
          <a:p>
            <a:pPr algn="l">
              <a:lnSpc>
                <a:spcPts val="7200"/>
              </a:lnSpc>
            </a:pPr>
            <a:r>
              <a:rPr lang="en-US" sz="3600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Block diagram</a:t>
            </a:r>
          </a:p>
          <a:p>
            <a:pPr algn="l">
              <a:lnSpc>
                <a:spcPts val="7200"/>
              </a:lnSpc>
            </a:pPr>
            <a:r>
              <a:rPr lang="en-US" sz="3600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Instruction Set Type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138879" y="3730094"/>
            <a:ext cx="1136015" cy="35775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3600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01</a:t>
            </a:r>
          </a:p>
          <a:p>
            <a:pPr algn="l">
              <a:lnSpc>
                <a:spcPts val="7200"/>
              </a:lnSpc>
            </a:pPr>
            <a:r>
              <a:rPr lang="en-US" sz="3600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02</a:t>
            </a:r>
          </a:p>
          <a:p>
            <a:pPr algn="l">
              <a:lnSpc>
                <a:spcPts val="7200"/>
              </a:lnSpc>
            </a:pPr>
            <a:r>
              <a:rPr lang="en-US" sz="3600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03</a:t>
            </a:r>
          </a:p>
          <a:p>
            <a:pPr algn="l">
              <a:lnSpc>
                <a:spcPts val="7200"/>
              </a:lnSpc>
            </a:pPr>
            <a:r>
              <a:rPr lang="en-US" sz="3600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04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405180" y="3730094"/>
            <a:ext cx="1136015" cy="35775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3600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05</a:t>
            </a:r>
          </a:p>
          <a:p>
            <a:pPr algn="l">
              <a:lnSpc>
                <a:spcPts val="7200"/>
              </a:lnSpc>
            </a:pPr>
            <a:r>
              <a:rPr lang="en-US" sz="3600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06</a:t>
            </a:r>
          </a:p>
          <a:p>
            <a:pPr algn="l">
              <a:lnSpc>
                <a:spcPts val="7200"/>
              </a:lnSpc>
            </a:pPr>
            <a:r>
              <a:rPr lang="en-US" sz="3600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07</a:t>
            </a:r>
          </a:p>
          <a:p>
            <a:pPr algn="l">
              <a:lnSpc>
                <a:spcPts val="7200"/>
              </a:lnSpc>
            </a:pPr>
            <a:r>
              <a:rPr lang="en-US" sz="3600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08 </a:t>
            </a:r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2"/>
          </p:nvPr>
        </p:nvSpPr>
        <p:spPr>
          <a:xfrm>
            <a:off x="15278100" y="9191503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F90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11700"/>
            <a:ext cx="18288000" cy="10281645"/>
          </a:xfrm>
          <a:custGeom>
            <a:avLst/>
            <a:gdLst/>
            <a:ahLst/>
            <a:cxnLst/>
            <a:rect l="l" t="t" r="r" b="b"/>
            <a:pathLst>
              <a:path w="18288000" h="10281645">
                <a:moveTo>
                  <a:pt x="0" y="0"/>
                </a:moveTo>
                <a:lnTo>
                  <a:pt x="18288000" y="0"/>
                </a:lnTo>
                <a:lnTo>
                  <a:pt x="18288000" y="10281644"/>
                </a:lnTo>
                <a:lnTo>
                  <a:pt x="0" y="102816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3000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876300" y="730372"/>
            <a:ext cx="16535400" cy="8826256"/>
            <a:chOff x="0" y="0"/>
            <a:chExt cx="4355002" cy="232461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355002" cy="2324611"/>
            </a:xfrm>
            <a:custGeom>
              <a:avLst/>
              <a:gdLst/>
              <a:ahLst/>
              <a:cxnLst/>
              <a:rect l="l" t="t" r="r" b="b"/>
              <a:pathLst>
                <a:path w="4355002" h="2324611">
                  <a:moveTo>
                    <a:pt x="0" y="0"/>
                  </a:moveTo>
                  <a:lnTo>
                    <a:pt x="4355002" y="0"/>
                  </a:lnTo>
                  <a:lnTo>
                    <a:pt x="4355002" y="2324611"/>
                  </a:lnTo>
                  <a:lnTo>
                    <a:pt x="0" y="232461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355002" cy="23627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" name="AutoShape 6"/>
          <p:cNvSpPr/>
          <p:nvPr/>
        </p:nvSpPr>
        <p:spPr>
          <a:xfrm>
            <a:off x="1809896" y="2203976"/>
            <a:ext cx="14537608" cy="0"/>
          </a:xfrm>
          <a:prstGeom prst="line">
            <a:avLst/>
          </a:prstGeom>
          <a:ln w="9525" cap="flat">
            <a:solidFill>
              <a:srgbClr val="7F90D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Freeform 7"/>
          <p:cNvSpPr/>
          <p:nvPr/>
        </p:nvSpPr>
        <p:spPr>
          <a:xfrm>
            <a:off x="2148053" y="4343624"/>
            <a:ext cx="13910819" cy="1199808"/>
          </a:xfrm>
          <a:custGeom>
            <a:avLst/>
            <a:gdLst/>
            <a:ahLst/>
            <a:cxnLst/>
            <a:rect l="l" t="t" r="r" b="b"/>
            <a:pathLst>
              <a:path w="13910819" h="1199808">
                <a:moveTo>
                  <a:pt x="0" y="0"/>
                </a:moveTo>
                <a:lnTo>
                  <a:pt x="13910819" y="0"/>
                </a:lnTo>
                <a:lnTo>
                  <a:pt x="13910819" y="1199809"/>
                </a:lnTo>
                <a:lnTo>
                  <a:pt x="0" y="119980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2148053" y="3731791"/>
            <a:ext cx="13910819" cy="645880"/>
            <a:chOff x="0" y="0"/>
            <a:chExt cx="18547759" cy="86117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1332586" cy="861174"/>
            </a:xfrm>
            <a:custGeom>
              <a:avLst/>
              <a:gdLst/>
              <a:ahLst/>
              <a:cxnLst/>
              <a:rect l="l" t="t" r="r" b="b"/>
              <a:pathLst>
                <a:path w="11332586" h="861174">
                  <a:moveTo>
                    <a:pt x="0" y="0"/>
                  </a:moveTo>
                  <a:lnTo>
                    <a:pt x="11332586" y="0"/>
                  </a:lnTo>
                  <a:lnTo>
                    <a:pt x="11332586" y="861174"/>
                  </a:lnTo>
                  <a:lnTo>
                    <a:pt x="0" y="8611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r="-125158"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11332586" y="0"/>
              <a:ext cx="7215173" cy="861174"/>
            </a:xfrm>
            <a:custGeom>
              <a:avLst/>
              <a:gdLst/>
              <a:ahLst/>
              <a:cxnLst/>
              <a:rect l="l" t="t" r="r" b="b"/>
              <a:pathLst>
                <a:path w="7215173" h="861174">
                  <a:moveTo>
                    <a:pt x="0" y="0"/>
                  </a:moveTo>
                  <a:lnTo>
                    <a:pt x="7215173" y="0"/>
                  </a:lnTo>
                  <a:lnTo>
                    <a:pt x="7215173" y="861174"/>
                  </a:lnTo>
                  <a:lnTo>
                    <a:pt x="0" y="8611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253647"/>
              </a:stretch>
            </a:blipFill>
          </p:spPr>
        </p:sp>
      </p:grpSp>
      <p:grpSp>
        <p:nvGrpSpPr>
          <p:cNvPr id="11" name="Group 11"/>
          <p:cNvGrpSpPr/>
          <p:nvPr/>
        </p:nvGrpSpPr>
        <p:grpSpPr>
          <a:xfrm>
            <a:off x="8061995" y="3710923"/>
            <a:ext cx="819932" cy="318135"/>
            <a:chOff x="0" y="0"/>
            <a:chExt cx="354790" cy="137659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54790" cy="137659"/>
            </a:xfrm>
            <a:custGeom>
              <a:avLst/>
              <a:gdLst/>
              <a:ahLst/>
              <a:cxnLst/>
              <a:rect l="l" t="t" r="r" b="b"/>
              <a:pathLst>
                <a:path w="354790" h="137659">
                  <a:moveTo>
                    <a:pt x="354790" y="0"/>
                  </a:moveTo>
                  <a:lnTo>
                    <a:pt x="354790" y="137659"/>
                  </a:lnTo>
                  <a:lnTo>
                    <a:pt x="0" y="1376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354790" cy="175759"/>
            </a:xfrm>
            <a:prstGeom prst="rect">
              <a:avLst/>
            </a:prstGeom>
          </p:spPr>
          <p:txBody>
            <a:bodyPr lIns="47695" tIns="47695" rIns="47695" bIns="47695" rtlCol="0" anchor="ctr"/>
            <a:lstStyle/>
            <a:p>
              <a:pPr algn="ctr">
                <a:lnSpc>
                  <a:spcPts val="251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2471060" y="4059536"/>
            <a:ext cx="819932" cy="318135"/>
            <a:chOff x="0" y="0"/>
            <a:chExt cx="354790" cy="137659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354790" cy="137659"/>
            </a:xfrm>
            <a:custGeom>
              <a:avLst/>
              <a:gdLst/>
              <a:ahLst/>
              <a:cxnLst/>
              <a:rect l="l" t="t" r="r" b="b"/>
              <a:pathLst>
                <a:path w="354790" h="137659">
                  <a:moveTo>
                    <a:pt x="354790" y="0"/>
                  </a:moveTo>
                  <a:lnTo>
                    <a:pt x="354790" y="137659"/>
                  </a:lnTo>
                  <a:lnTo>
                    <a:pt x="0" y="1376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354790" cy="175759"/>
            </a:xfrm>
            <a:prstGeom prst="rect">
              <a:avLst/>
            </a:prstGeom>
          </p:spPr>
          <p:txBody>
            <a:bodyPr lIns="47695" tIns="47695" rIns="47695" bIns="47695" rtlCol="0" anchor="ctr"/>
            <a:lstStyle/>
            <a:p>
              <a:pPr algn="ctr">
                <a:lnSpc>
                  <a:spcPts val="251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2246287" y="5143500"/>
            <a:ext cx="2770636" cy="399933"/>
            <a:chOff x="0" y="0"/>
            <a:chExt cx="354790" cy="51213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354790" cy="51213"/>
            </a:xfrm>
            <a:custGeom>
              <a:avLst/>
              <a:gdLst/>
              <a:ahLst/>
              <a:cxnLst/>
              <a:rect l="l" t="t" r="r" b="b"/>
              <a:pathLst>
                <a:path w="354790" h="51213">
                  <a:moveTo>
                    <a:pt x="354790" y="0"/>
                  </a:moveTo>
                  <a:lnTo>
                    <a:pt x="354790" y="51213"/>
                  </a:lnTo>
                  <a:lnTo>
                    <a:pt x="0" y="512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354790" cy="89313"/>
            </a:xfrm>
            <a:prstGeom prst="rect">
              <a:avLst/>
            </a:prstGeom>
          </p:spPr>
          <p:txBody>
            <a:bodyPr lIns="47695" tIns="47695" rIns="47695" bIns="47695" rtlCol="0" anchor="ctr"/>
            <a:lstStyle/>
            <a:p>
              <a:pPr algn="ctr">
                <a:lnSpc>
                  <a:spcPts val="2519"/>
                </a:lnSpc>
              </a:pPr>
              <a:endParaRPr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3345799" y="705896"/>
            <a:ext cx="11405513" cy="1278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Instruction Set Type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851211" y="2264091"/>
            <a:ext cx="5248366" cy="5233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26"/>
              </a:lnSpc>
              <a:spcBef>
                <a:spcPct val="0"/>
              </a:spcBef>
            </a:pPr>
            <a:r>
              <a:rPr lang="en-US" sz="3019" u="sng">
                <a:solidFill>
                  <a:srgbClr val="54545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B - TYPE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148053" y="3187532"/>
            <a:ext cx="5248366" cy="5233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26"/>
              </a:lnSpc>
              <a:spcBef>
                <a:spcPct val="0"/>
              </a:spcBef>
            </a:pPr>
            <a:r>
              <a:rPr lang="en-US" sz="3019">
                <a:solidFill>
                  <a:srgbClr val="54545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BLT ( 1 &lt; 2 이면 분기)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2148053" y="6400683"/>
            <a:ext cx="6995947" cy="5233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26"/>
              </a:lnSpc>
              <a:spcBef>
                <a:spcPct val="0"/>
              </a:spcBef>
            </a:pPr>
            <a:r>
              <a:rPr lang="en-US" sz="3019">
                <a:solidFill>
                  <a:srgbClr val="54545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BGE ( 0보다 크거나 같으면 분기)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2151551" y="6947175"/>
            <a:ext cx="13907321" cy="338572"/>
            <a:chOff x="0" y="0"/>
            <a:chExt cx="18543094" cy="451429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7596369" cy="451429"/>
            </a:xfrm>
            <a:custGeom>
              <a:avLst/>
              <a:gdLst/>
              <a:ahLst/>
              <a:cxnLst/>
              <a:rect l="l" t="t" r="r" b="b"/>
              <a:pathLst>
                <a:path w="17596369" h="451429">
                  <a:moveTo>
                    <a:pt x="0" y="0"/>
                  </a:moveTo>
                  <a:lnTo>
                    <a:pt x="17596369" y="0"/>
                  </a:lnTo>
                  <a:lnTo>
                    <a:pt x="17596369" y="451429"/>
                  </a:lnTo>
                  <a:lnTo>
                    <a:pt x="0" y="4514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r="-46598"/>
              </a:stretch>
            </a:blipFill>
          </p:spPr>
        </p:sp>
        <p:sp>
          <p:nvSpPr>
            <p:cNvPr id="26" name="Freeform 26"/>
            <p:cNvSpPr/>
            <p:nvPr/>
          </p:nvSpPr>
          <p:spPr>
            <a:xfrm>
              <a:off x="17596369" y="0"/>
              <a:ext cx="946725" cy="451429"/>
            </a:xfrm>
            <a:custGeom>
              <a:avLst/>
              <a:gdLst/>
              <a:ahLst/>
              <a:cxnLst/>
              <a:rect l="l" t="t" r="r" b="b"/>
              <a:pathLst>
                <a:path w="946725" h="451429">
                  <a:moveTo>
                    <a:pt x="0" y="0"/>
                  </a:moveTo>
                  <a:lnTo>
                    <a:pt x="946725" y="0"/>
                  </a:lnTo>
                  <a:lnTo>
                    <a:pt x="946725" y="451429"/>
                  </a:lnTo>
                  <a:lnTo>
                    <a:pt x="0" y="4514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2624759"/>
              </a:stretch>
            </a:blipFill>
          </p:spPr>
        </p:sp>
      </p:grpSp>
      <p:grpSp>
        <p:nvGrpSpPr>
          <p:cNvPr id="27" name="Group 27"/>
          <p:cNvGrpSpPr/>
          <p:nvPr/>
        </p:nvGrpSpPr>
        <p:grpSpPr>
          <a:xfrm>
            <a:off x="7861693" y="6935624"/>
            <a:ext cx="400604" cy="361673"/>
            <a:chOff x="0" y="0"/>
            <a:chExt cx="239044" cy="215813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239044" cy="215813"/>
            </a:xfrm>
            <a:custGeom>
              <a:avLst/>
              <a:gdLst/>
              <a:ahLst/>
              <a:cxnLst/>
              <a:rect l="l" t="t" r="r" b="b"/>
              <a:pathLst>
                <a:path w="239044" h="215813">
                  <a:moveTo>
                    <a:pt x="239044" y="0"/>
                  </a:moveTo>
                  <a:lnTo>
                    <a:pt x="239044" y="215813"/>
                  </a:lnTo>
                  <a:lnTo>
                    <a:pt x="0" y="2158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id="29" name="TextBox 29"/>
            <p:cNvSpPr txBox="1"/>
            <p:nvPr/>
          </p:nvSpPr>
          <p:spPr>
            <a:xfrm>
              <a:off x="0" y="-38100"/>
              <a:ext cx="239044" cy="253913"/>
            </a:xfrm>
            <a:prstGeom prst="rect">
              <a:avLst/>
            </a:prstGeom>
          </p:spPr>
          <p:txBody>
            <a:bodyPr lIns="47695" tIns="47695" rIns="47695" bIns="47695" rtlCol="0" anchor="ctr"/>
            <a:lstStyle/>
            <a:p>
              <a:pPr algn="ctr">
                <a:lnSpc>
                  <a:spcPts val="2519"/>
                </a:lnSpc>
              </a:pPr>
              <a:endParaRPr/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11462531" y="6947175"/>
            <a:ext cx="400604" cy="361673"/>
            <a:chOff x="0" y="0"/>
            <a:chExt cx="239044" cy="215813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239044" cy="215813"/>
            </a:xfrm>
            <a:custGeom>
              <a:avLst/>
              <a:gdLst/>
              <a:ahLst/>
              <a:cxnLst/>
              <a:rect l="l" t="t" r="r" b="b"/>
              <a:pathLst>
                <a:path w="239044" h="215813">
                  <a:moveTo>
                    <a:pt x="239044" y="0"/>
                  </a:moveTo>
                  <a:lnTo>
                    <a:pt x="239044" y="215813"/>
                  </a:lnTo>
                  <a:lnTo>
                    <a:pt x="0" y="2158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id="32" name="TextBox 32"/>
            <p:cNvSpPr txBox="1"/>
            <p:nvPr/>
          </p:nvSpPr>
          <p:spPr>
            <a:xfrm>
              <a:off x="0" y="-38100"/>
              <a:ext cx="239044" cy="253913"/>
            </a:xfrm>
            <a:prstGeom prst="rect">
              <a:avLst/>
            </a:prstGeom>
          </p:spPr>
          <p:txBody>
            <a:bodyPr lIns="47695" tIns="47695" rIns="47695" bIns="47695" rtlCol="0" anchor="ctr"/>
            <a:lstStyle/>
            <a:p>
              <a:pPr algn="ctr">
                <a:lnSpc>
                  <a:spcPts val="2519"/>
                </a:lnSpc>
              </a:pPr>
              <a:endParaRPr/>
            </a:p>
          </p:txBody>
        </p:sp>
      </p:grpSp>
      <p:sp>
        <p:nvSpPr>
          <p:cNvPr id="33" name="Freeform 33"/>
          <p:cNvSpPr/>
          <p:nvPr/>
        </p:nvSpPr>
        <p:spPr>
          <a:xfrm>
            <a:off x="2148053" y="7308848"/>
            <a:ext cx="13910819" cy="1038914"/>
          </a:xfrm>
          <a:custGeom>
            <a:avLst/>
            <a:gdLst/>
            <a:ahLst/>
            <a:cxnLst/>
            <a:rect l="l" t="t" r="r" b="b"/>
            <a:pathLst>
              <a:path w="13910819" h="1038914">
                <a:moveTo>
                  <a:pt x="0" y="0"/>
                </a:moveTo>
                <a:lnTo>
                  <a:pt x="13910819" y="0"/>
                </a:lnTo>
                <a:lnTo>
                  <a:pt x="13910819" y="1038914"/>
                </a:lnTo>
                <a:lnTo>
                  <a:pt x="0" y="103891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r="-27121"/>
            </a:stretch>
          </a:blipFill>
        </p:spPr>
      </p:sp>
      <p:grpSp>
        <p:nvGrpSpPr>
          <p:cNvPr id="34" name="Group 34"/>
          <p:cNvGrpSpPr/>
          <p:nvPr/>
        </p:nvGrpSpPr>
        <p:grpSpPr>
          <a:xfrm>
            <a:off x="9144000" y="7964969"/>
            <a:ext cx="2719134" cy="382793"/>
            <a:chOff x="0" y="0"/>
            <a:chExt cx="383003" cy="53918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383003" cy="53918"/>
            </a:xfrm>
            <a:custGeom>
              <a:avLst/>
              <a:gdLst/>
              <a:ahLst/>
              <a:cxnLst/>
              <a:rect l="l" t="t" r="r" b="b"/>
              <a:pathLst>
                <a:path w="383003" h="53918">
                  <a:moveTo>
                    <a:pt x="383003" y="0"/>
                  </a:moveTo>
                  <a:lnTo>
                    <a:pt x="383003" y="53918"/>
                  </a:lnTo>
                  <a:lnTo>
                    <a:pt x="0" y="539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id="36" name="TextBox 36"/>
            <p:cNvSpPr txBox="1"/>
            <p:nvPr/>
          </p:nvSpPr>
          <p:spPr>
            <a:xfrm>
              <a:off x="0" y="-38100"/>
              <a:ext cx="383003" cy="92018"/>
            </a:xfrm>
            <a:prstGeom prst="rect">
              <a:avLst/>
            </a:prstGeom>
          </p:spPr>
          <p:txBody>
            <a:bodyPr lIns="47695" tIns="47695" rIns="47695" bIns="47695" rtlCol="0" anchor="ctr"/>
            <a:lstStyle/>
            <a:p>
              <a:pPr algn="ctr">
                <a:lnSpc>
                  <a:spcPts val="2519"/>
                </a:lnSpc>
              </a:pPr>
              <a:endParaRPr/>
            </a:p>
          </p:txBody>
        </p:sp>
      </p:grpSp>
      <p:grpSp>
        <p:nvGrpSpPr>
          <p:cNvPr id="37" name="Group 37"/>
          <p:cNvGrpSpPr/>
          <p:nvPr/>
        </p:nvGrpSpPr>
        <p:grpSpPr>
          <a:xfrm>
            <a:off x="12881026" y="7964969"/>
            <a:ext cx="2719134" cy="382793"/>
            <a:chOff x="0" y="0"/>
            <a:chExt cx="383003" cy="53918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383003" cy="53918"/>
            </a:xfrm>
            <a:custGeom>
              <a:avLst/>
              <a:gdLst/>
              <a:ahLst/>
              <a:cxnLst/>
              <a:rect l="l" t="t" r="r" b="b"/>
              <a:pathLst>
                <a:path w="383003" h="53918">
                  <a:moveTo>
                    <a:pt x="383003" y="0"/>
                  </a:moveTo>
                  <a:lnTo>
                    <a:pt x="383003" y="53918"/>
                  </a:lnTo>
                  <a:lnTo>
                    <a:pt x="0" y="539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id="39" name="TextBox 39"/>
            <p:cNvSpPr txBox="1"/>
            <p:nvPr/>
          </p:nvSpPr>
          <p:spPr>
            <a:xfrm>
              <a:off x="0" y="-38100"/>
              <a:ext cx="383003" cy="92018"/>
            </a:xfrm>
            <a:prstGeom prst="rect">
              <a:avLst/>
            </a:prstGeom>
          </p:spPr>
          <p:txBody>
            <a:bodyPr lIns="47695" tIns="47695" rIns="47695" bIns="47695" rtlCol="0" anchor="ctr"/>
            <a:lstStyle/>
            <a:p>
              <a:pPr algn="ctr">
                <a:lnSpc>
                  <a:spcPts val="2519"/>
                </a:lnSpc>
              </a:pPr>
              <a:endParaRPr/>
            </a:p>
          </p:txBody>
        </p:sp>
      </p:grpSp>
      <p:sp>
        <p:nvSpPr>
          <p:cNvPr id="40" name="TextBox 40"/>
          <p:cNvSpPr txBox="1"/>
          <p:nvPr/>
        </p:nvSpPr>
        <p:spPr>
          <a:xfrm>
            <a:off x="1949503" y="705896"/>
            <a:ext cx="2525890" cy="1278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04</a:t>
            </a:r>
          </a:p>
        </p:txBody>
      </p:sp>
      <p:sp>
        <p:nvSpPr>
          <p:cNvPr id="41" name="슬라이드 번호 개체 틀 40"/>
          <p:cNvSpPr>
            <a:spLocks noGrp="1"/>
          </p:cNvSpPr>
          <p:nvPr>
            <p:ph type="sldNum" sz="quarter" idx="12"/>
          </p:nvPr>
        </p:nvSpPr>
        <p:spPr>
          <a:xfrm>
            <a:off x="15280704" y="9191503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20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F90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11700"/>
            <a:ext cx="18288000" cy="10281645"/>
          </a:xfrm>
          <a:custGeom>
            <a:avLst/>
            <a:gdLst/>
            <a:ahLst/>
            <a:cxnLst/>
            <a:rect l="l" t="t" r="r" b="b"/>
            <a:pathLst>
              <a:path w="18288000" h="10281645">
                <a:moveTo>
                  <a:pt x="0" y="0"/>
                </a:moveTo>
                <a:lnTo>
                  <a:pt x="18288000" y="0"/>
                </a:lnTo>
                <a:lnTo>
                  <a:pt x="18288000" y="10281644"/>
                </a:lnTo>
                <a:lnTo>
                  <a:pt x="0" y="102816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3000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876300" y="730372"/>
            <a:ext cx="16535400" cy="8826256"/>
            <a:chOff x="0" y="0"/>
            <a:chExt cx="4355002" cy="232461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355002" cy="2324611"/>
            </a:xfrm>
            <a:custGeom>
              <a:avLst/>
              <a:gdLst/>
              <a:ahLst/>
              <a:cxnLst/>
              <a:rect l="l" t="t" r="r" b="b"/>
              <a:pathLst>
                <a:path w="4355002" h="2324611">
                  <a:moveTo>
                    <a:pt x="0" y="0"/>
                  </a:moveTo>
                  <a:lnTo>
                    <a:pt x="4355002" y="0"/>
                  </a:lnTo>
                  <a:lnTo>
                    <a:pt x="4355002" y="2324611"/>
                  </a:lnTo>
                  <a:lnTo>
                    <a:pt x="0" y="232461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355002" cy="23627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" name="AutoShape 6"/>
          <p:cNvSpPr/>
          <p:nvPr/>
        </p:nvSpPr>
        <p:spPr>
          <a:xfrm>
            <a:off x="1809896" y="2203976"/>
            <a:ext cx="14537608" cy="0"/>
          </a:xfrm>
          <a:prstGeom prst="line">
            <a:avLst/>
          </a:prstGeom>
          <a:ln w="9525" cap="flat">
            <a:solidFill>
              <a:srgbClr val="7F90D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Freeform 7"/>
          <p:cNvSpPr/>
          <p:nvPr/>
        </p:nvSpPr>
        <p:spPr>
          <a:xfrm>
            <a:off x="2184470" y="7604081"/>
            <a:ext cx="13242950" cy="1059436"/>
          </a:xfrm>
          <a:custGeom>
            <a:avLst/>
            <a:gdLst/>
            <a:ahLst/>
            <a:cxnLst/>
            <a:rect l="l" t="t" r="r" b="b"/>
            <a:pathLst>
              <a:path w="13242950" h="1059436">
                <a:moveTo>
                  <a:pt x="0" y="0"/>
                </a:moveTo>
                <a:lnTo>
                  <a:pt x="13242950" y="0"/>
                </a:lnTo>
                <a:lnTo>
                  <a:pt x="13242950" y="1059436"/>
                </a:lnTo>
                <a:lnTo>
                  <a:pt x="0" y="105943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2151491" y="4259938"/>
            <a:ext cx="13275929" cy="1128454"/>
          </a:xfrm>
          <a:custGeom>
            <a:avLst/>
            <a:gdLst/>
            <a:ahLst/>
            <a:cxnLst/>
            <a:rect l="l" t="t" r="r" b="b"/>
            <a:pathLst>
              <a:path w="13275929" h="1128454">
                <a:moveTo>
                  <a:pt x="0" y="0"/>
                </a:moveTo>
                <a:lnTo>
                  <a:pt x="13275929" y="0"/>
                </a:lnTo>
                <a:lnTo>
                  <a:pt x="13275929" y="1128454"/>
                </a:lnTo>
                <a:lnTo>
                  <a:pt x="0" y="112845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2151491" y="3712306"/>
            <a:ext cx="13275929" cy="547632"/>
          </a:xfrm>
          <a:custGeom>
            <a:avLst/>
            <a:gdLst/>
            <a:ahLst/>
            <a:cxnLst/>
            <a:rect l="l" t="t" r="r" b="b"/>
            <a:pathLst>
              <a:path w="13275929" h="547632">
                <a:moveTo>
                  <a:pt x="0" y="0"/>
                </a:moveTo>
                <a:lnTo>
                  <a:pt x="13275929" y="0"/>
                </a:lnTo>
                <a:lnTo>
                  <a:pt x="13275929" y="547632"/>
                </a:lnTo>
                <a:lnTo>
                  <a:pt x="0" y="54763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3345799" y="705896"/>
            <a:ext cx="11405513" cy="1278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Instruction Set Type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851211" y="2264091"/>
            <a:ext cx="5248366" cy="5233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26"/>
              </a:lnSpc>
              <a:spcBef>
                <a:spcPct val="0"/>
              </a:spcBef>
            </a:pPr>
            <a:r>
              <a:rPr lang="en-US" sz="3019" u="sng">
                <a:solidFill>
                  <a:srgbClr val="54545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B - TYPE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148053" y="3187532"/>
            <a:ext cx="5248366" cy="5233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26"/>
              </a:lnSpc>
              <a:spcBef>
                <a:spcPct val="0"/>
              </a:spcBef>
            </a:pPr>
            <a:r>
              <a:rPr lang="en-US" sz="3019">
                <a:solidFill>
                  <a:srgbClr val="54545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BLTU ( 0 &lt; -2 이면 분기 )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148053" y="6400683"/>
            <a:ext cx="6995947" cy="5233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26"/>
              </a:lnSpc>
              <a:spcBef>
                <a:spcPct val="0"/>
              </a:spcBef>
            </a:pPr>
            <a:r>
              <a:rPr lang="en-US" sz="3019">
                <a:solidFill>
                  <a:srgbClr val="54545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BGEU ( 1 &gt;= 1 이면 분기 )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2184470" y="6893342"/>
            <a:ext cx="13242950" cy="710739"/>
            <a:chOff x="0" y="0"/>
            <a:chExt cx="17657267" cy="947651"/>
          </a:xfrm>
        </p:grpSpPr>
        <p:sp>
          <p:nvSpPr>
            <p:cNvPr id="15" name="Freeform 15"/>
            <p:cNvSpPr/>
            <p:nvPr/>
          </p:nvSpPr>
          <p:spPr>
            <a:xfrm>
              <a:off x="11771686" y="0"/>
              <a:ext cx="5885581" cy="947651"/>
            </a:xfrm>
            <a:custGeom>
              <a:avLst/>
              <a:gdLst/>
              <a:ahLst/>
              <a:cxnLst/>
              <a:rect l="l" t="t" r="r" b="b"/>
              <a:pathLst>
                <a:path w="5885581" h="947651">
                  <a:moveTo>
                    <a:pt x="0" y="0"/>
                  </a:moveTo>
                  <a:lnTo>
                    <a:pt x="5885581" y="0"/>
                  </a:lnTo>
                  <a:lnTo>
                    <a:pt x="5885581" y="947651"/>
                  </a:lnTo>
                  <a:lnTo>
                    <a:pt x="0" y="9476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315515"/>
              </a:stretch>
            </a:blipFill>
          </p:spPr>
        </p:sp>
        <p:sp>
          <p:nvSpPr>
            <p:cNvPr id="16" name="Freeform 16"/>
            <p:cNvSpPr/>
            <p:nvPr/>
          </p:nvSpPr>
          <p:spPr>
            <a:xfrm>
              <a:off x="0" y="0"/>
              <a:ext cx="11943831" cy="947651"/>
            </a:xfrm>
            <a:custGeom>
              <a:avLst/>
              <a:gdLst/>
              <a:ahLst/>
              <a:cxnLst/>
              <a:rect l="l" t="t" r="r" b="b"/>
              <a:pathLst>
                <a:path w="11943831" h="947651">
                  <a:moveTo>
                    <a:pt x="0" y="0"/>
                  </a:moveTo>
                  <a:lnTo>
                    <a:pt x="11943831" y="0"/>
                  </a:lnTo>
                  <a:lnTo>
                    <a:pt x="11943831" y="947651"/>
                  </a:lnTo>
                  <a:lnTo>
                    <a:pt x="0" y="9476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r="-104754"/>
              </a:stretch>
            </a:blipFill>
          </p:spPr>
        </p:sp>
      </p:grpSp>
      <p:grpSp>
        <p:nvGrpSpPr>
          <p:cNvPr id="17" name="Group 17"/>
          <p:cNvGrpSpPr/>
          <p:nvPr/>
        </p:nvGrpSpPr>
        <p:grpSpPr>
          <a:xfrm>
            <a:off x="8280963" y="5046011"/>
            <a:ext cx="7022123" cy="318135"/>
            <a:chOff x="0" y="0"/>
            <a:chExt cx="1948948" cy="88296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948948" cy="88296"/>
            </a:xfrm>
            <a:custGeom>
              <a:avLst/>
              <a:gdLst/>
              <a:ahLst/>
              <a:cxnLst/>
              <a:rect l="l" t="t" r="r" b="b"/>
              <a:pathLst>
                <a:path w="1948948" h="88296">
                  <a:moveTo>
                    <a:pt x="1948948" y="0"/>
                  </a:moveTo>
                  <a:lnTo>
                    <a:pt x="1948948" y="88296"/>
                  </a:lnTo>
                  <a:lnTo>
                    <a:pt x="0" y="882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1948948" cy="126396"/>
            </a:xfrm>
            <a:prstGeom prst="rect">
              <a:avLst/>
            </a:prstGeom>
          </p:spPr>
          <p:txBody>
            <a:bodyPr lIns="47695" tIns="47695" rIns="47695" bIns="47695" rtlCol="0" anchor="ctr"/>
            <a:lstStyle/>
            <a:p>
              <a:pPr algn="ctr">
                <a:lnSpc>
                  <a:spcPts val="2519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2549703" y="3986122"/>
            <a:ext cx="537992" cy="318135"/>
            <a:chOff x="0" y="0"/>
            <a:chExt cx="232793" cy="137659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232793" cy="137659"/>
            </a:xfrm>
            <a:custGeom>
              <a:avLst/>
              <a:gdLst/>
              <a:ahLst/>
              <a:cxnLst/>
              <a:rect l="l" t="t" r="r" b="b"/>
              <a:pathLst>
                <a:path w="232793" h="137659">
                  <a:moveTo>
                    <a:pt x="232793" y="0"/>
                  </a:moveTo>
                  <a:lnTo>
                    <a:pt x="232793" y="137659"/>
                  </a:lnTo>
                  <a:lnTo>
                    <a:pt x="0" y="1376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id="22" name="TextBox 22"/>
            <p:cNvSpPr txBox="1"/>
            <p:nvPr/>
          </p:nvSpPr>
          <p:spPr>
            <a:xfrm>
              <a:off x="0" y="-38100"/>
              <a:ext cx="232793" cy="175759"/>
            </a:xfrm>
            <a:prstGeom prst="rect">
              <a:avLst/>
            </a:prstGeom>
          </p:spPr>
          <p:txBody>
            <a:bodyPr lIns="47695" tIns="47695" rIns="47695" bIns="47695" rtlCol="0" anchor="ctr"/>
            <a:lstStyle/>
            <a:p>
              <a:pPr algn="ctr">
                <a:lnSpc>
                  <a:spcPts val="2519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7609388" y="6924074"/>
            <a:ext cx="819932" cy="318135"/>
            <a:chOff x="0" y="0"/>
            <a:chExt cx="354790" cy="137659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354790" cy="137659"/>
            </a:xfrm>
            <a:custGeom>
              <a:avLst/>
              <a:gdLst/>
              <a:ahLst/>
              <a:cxnLst/>
              <a:rect l="l" t="t" r="r" b="b"/>
              <a:pathLst>
                <a:path w="354790" h="137659">
                  <a:moveTo>
                    <a:pt x="354790" y="0"/>
                  </a:moveTo>
                  <a:lnTo>
                    <a:pt x="354790" y="137659"/>
                  </a:lnTo>
                  <a:lnTo>
                    <a:pt x="0" y="1376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id="25" name="TextBox 25"/>
            <p:cNvSpPr txBox="1"/>
            <p:nvPr/>
          </p:nvSpPr>
          <p:spPr>
            <a:xfrm>
              <a:off x="0" y="-38100"/>
              <a:ext cx="354790" cy="175759"/>
            </a:xfrm>
            <a:prstGeom prst="rect">
              <a:avLst/>
            </a:prstGeom>
          </p:spPr>
          <p:txBody>
            <a:bodyPr lIns="47695" tIns="47695" rIns="47695" bIns="47695" rtlCol="0" anchor="ctr"/>
            <a:lstStyle/>
            <a:p>
              <a:pPr algn="ctr">
                <a:lnSpc>
                  <a:spcPts val="2519"/>
                </a:lnSpc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1889136" y="7242208"/>
            <a:ext cx="819932" cy="318135"/>
            <a:chOff x="0" y="0"/>
            <a:chExt cx="354790" cy="137659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354790" cy="137659"/>
            </a:xfrm>
            <a:custGeom>
              <a:avLst/>
              <a:gdLst/>
              <a:ahLst/>
              <a:cxnLst/>
              <a:rect l="l" t="t" r="r" b="b"/>
              <a:pathLst>
                <a:path w="354790" h="137659">
                  <a:moveTo>
                    <a:pt x="354790" y="0"/>
                  </a:moveTo>
                  <a:lnTo>
                    <a:pt x="354790" y="137659"/>
                  </a:lnTo>
                  <a:lnTo>
                    <a:pt x="0" y="1376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id="28" name="TextBox 28"/>
            <p:cNvSpPr txBox="1"/>
            <p:nvPr/>
          </p:nvSpPr>
          <p:spPr>
            <a:xfrm>
              <a:off x="0" y="-38100"/>
              <a:ext cx="354790" cy="175759"/>
            </a:xfrm>
            <a:prstGeom prst="rect">
              <a:avLst/>
            </a:prstGeom>
          </p:spPr>
          <p:txBody>
            <a:bodyPr lIns="47695" tIns="47695" rIns="47695" bIns="47695" rtlCol="0" anchor="ctr"/>
            <a:lstStyle/>
            <a:p>
              <a:pPr algn="ctr">
                <a:lnSpc>
                  <a:spcPts val="2519"/>
                </a:lnSpc>
              </a:pPr>
              <a:endParaRPr/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10111036" y="8300428"/>
            <a:ext cx="2438667" cy="318135"/>
            <a:chOff x="0" y="0"/>
            <a:chExt cx="704656" cy="91925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704656" cy="91925"/>
            </a:xfrm>
            <a:custGeom>
              <a:avLst/>
              <a:gdLst/>
              <a:ahLst/>
              <a:cxnLst/>
              <a:rect l="l" t="t" r="r" b="b"/>
              <a:pathLst>
                <a:path w="704656" h="91925">
                  <a:moveTo>
                    <a:pt x="704656" y="0"/>
                  </a:moveTo>
                  <a:lnTo>
                    <a:pt x="704656" y="91925"/>
                  </a:lnTo>
                  <a:lnTo>
                    <a:pt x="0" y="919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id="31" name="TextBox 31"/>
            <p:cNvSpPr txBox="1"/>
            <p:nvPr/>
          </p:nvSpPr>
          <p:spPr>
            <a:xfrm>
              <a:off x="0" y="-38100"/>
              <a:ext cx="704656" cy="130025"/>
            </a:xfrm>
            <a:prstGeom prst="rect">
              <a:avLst/>
            </a:prstGeom>
          </p:spPr>
          <p:txBody>
            <a:bodyPr lIns="47695" tIns="47695" rIns="47695" bIns="47695" rtlCol="0" anchor="ctr"/>
            <a:lstStyle/>
            <a:p>
              <a:pPr algn="ctr">
                <a:lnSpc>
                  <a:spcPts val="2519"/>
                </a:lnSpc>
              </a:pPr>
              <a:endParaRPr/>
            </a:p>
          </p:txBody>
        </p:sp>
      </p:grpSp>
      <p:sp>
        <p:nvSpPr>
          <p:cNvPr id="32" name="TextBox 32"/>
          <p:cNvSpPr txBox="1"/>
          <p:nvPr/>
        </p:nvSpPr>
        <p:spPr>
          <a:xfrm>
            <a:off x="1949503" y="705896"/>
            <a:ext cx="2525890" cy="1278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04</a:t>
            </a:r>
          </a:p>
        </p:txBody>
      </p:sp>
      <p:sp>
        <p:nvSpPr>
          <p:cNvPr id="33" name="슬라이드 번호 개체 틀 32"/>
          <p:cNvSpPr>
            <a:spLocks noGrp="1"/>
          </p:cNvSpPr>
          <p:nvPr>
            <p:ph type="sldNum" sz="quarter" idx="12"/>
          </p:nvPr>
        </p:nvSpPr>
        <p:spPr>
          <a:xfrm>
            <a:off x="15278100" y="9155567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21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F90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11700"/>
            <a:ext cx="18288000" cy="10281645"/>
          </a:xfrm>
          <a:custGeom>
            <a:avLst/>
            <a:gdLst/>
            <a:ahLst/>
            <a:cxnLst/>
            <a:rect l="l" t="t" r="r" b="b"/>
            <a:pathLst>
              <a:path w="18288000" h="10281645">
                <a:moveTo>
                  <a:pt x="0" y="0"/>
                </a:moveTo>
                <a:lnTo>
                  <a:pt x="18288000" y="0"/>
                </a:lnTo>
                <a:lnTo>
                  <a:pt x="18288000" y="10281644"/>
                </a:lnTo>
                <a:lnTo>
                  <a:pt x="0" y="102816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3000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876300" y="730372"/>
            <a:ext cx="16535400" cy="8826256"/>
            <a:chOff x="0" y="0"/>
            <a:chExt cx="4355002" cy="232461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355002" cy="2324611"/>
            </a:xfrm>
            <a:custGeom>
              <a:avLst/>
              <a:gdLst/>
              <a:ahLst/>
              <a:cxnLst/>
              <a:rect l="l" t="t" r="r" b="b"/>
              <a:pathLst>
                <a:path w="4355002" h="2324611">
                  <a:moveTo>
                    <a:pt x="0" y="0"/>
                  </a:moveTo>
                  <a:lnTo>
                    <a:pt x="4355002" y="0"/>
                  </a:lnTo>
                  <a:lnTo>
                    <a:pt x="4355002" y="2324611"/>
                  </a:lnTo>
                  <a:lnTo>
                    <a:pt x="0" y="232461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355002" cy="23627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" name="AutoShape 6"/>
          <p:cNvSpPr/>
          <p:nvPr/>
        </p:nvSpPr>
        <p:spPr>
          <a:xfrm>
            <a:off x="1809896" y="2203976"/>
            <a:ext cx="14537608" cy="0"/>
          </a:xfrm>
          <a:prstGeom prst="line">
            <a:avLst/>
          </a:prstGeom>
          <a:ln w="9525" cap="flat">
            <a:solidFill>
              <a:srgbClr val="7F90D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Freeform 7"/>
          <p:cNvSpPr/>
          <p:nvPr/>
        </p:nvSpPr>
        <p:spPr>
          <a:xfrm>
            <a:off x="4358225" y="2850974"/>
            <a:ext cx="9380660" cy="680098"/>
          </a:xfrm>
          <a:custGeom>
            <a:avLst/>
            <a:gdLst/>
            <a:ahLst/>
            <a:cxnLst/>
            <a:rect l="l" t="t" r="r" b="b"/>
            <a:pathLst>
              <a:path w="9380660" h="680098">
                <a:moveTo>
                  <a:pt x="0" y="0"/>
                </a:moveTo>
                <a:lnTo>
                  <a:pt x="9380660" y="0"/>
                </a:lnTo>
                <a:lnTo>
                  <a:pt x="9380660" y="680097"/>
                </a:lnTo>
                <a:lnTo>
                  <a:pt x="0" y="68009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3345799" y="705896"/>
            <a:ext cx="11405513" cy="1278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Instruction Set Type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851211" y="2264091"/>
            <a:ext cx="5248366" cy="5233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26"/>
              </a:lnSpc>
              <a:spcBef>
                <a:spcPct val="0"/>
              </a:spcBef>
            </a:pPr>
            <a:r>
              <a:rPr lang="en-US" sz="3019" u="sng">
                <a:solidFill>
                  <a:srgbClr val="54545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LU - TYPE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3345799" y="3594563"/>
            <a:ext cx="11809283" cy="5663737"/>
            <a:chOff x="0" y="0"/>
            <a:chExt cx="15745711" cy="7551649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5745711" cy="7551649"/>
            </a:xfrm>
            <a:custGeom>
              <a:avLst/>
              <a:gdLst/>
              <a:ahLst/>
              <a:cxnLst/>
              <a:rect l="l" t="t" r="r" b="b"/>
              <a:pathLst>
                <a:path w="15745711" h="7551649">
                  <a:moveTo>
                    <a:pt x="0" y="0"/>
                  </a:moveTo>
                  <a:lnTo>
                    <a:pt x="15745711" y="0"/>
                  </a:lnTo>
                  <a:lnTo>
                    <a:pt x="15745711" y="7551649"/>
                  </a:lnTo>
                  <a:lnTo>
                    <a:pt x="0" y="75516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5378" t="-48925" r="-46918" b="-99556"/>
              </a:stretch>
            </a:blipFill>
          </p:spPr>
        </p:sp>
        <p:sp>
          <p:nvSpPr>
            <p:cNvPr id="12" name="AutoShape 12"/>
            <p:cNvSpPr/>
            <p:nvPr/>
          </p:nvSpPr>
          <p:spPr>
            <a:xfrm flipV="1">
              <a:off x="2944130" y="2599229"/>
              <a:ext cx="2635118" cy="28908"/>
            </a:xfrm>
            <a:prstGeom prst="line">
              <a:avLst/>
            </a:prstGeom>
            <a:ln w="63500" cap="flat">
              <a:solidFill>
                <a:srgbClr val="FF3131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3" name="AutoShape 13"/>
            <p:cNvSpPr/>
            <p:nvPr/>
          </p:nvSpPr>
          <p:spPr>
            <a:xfrm flipH="1">
              <a:off x="5579248" y="2599229"/>
              <a:ext cx="0" cy="3891120"/>
            </a:xfrm>
            <a:prstGeom prst="line">
              <a:avLst/>
            </a:prstGeom>
            <a:ln w="63500" cap="flat">
              <a:solidFill>
                <a:srgbClr val="FF3131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4" name="AutoShape 14"/>
            <p:cNvSpPr/>
            <p:nvPr/>
          </p:nvSpPr>
          <p:spPr>
            <a:xfrm flipV="1">
              <a:off x="5579570" y="6490350"/>
              <a:ext cx="730109" cy="14454"/>
            </a:xfrm>
            <a:prstGeom prst="line">
              <a:avLst/>
            </a:prstGeom>
            <a:ln w="63500" cap="flat">
              <a:solidFill>
                <a:srgbClr val="FF3131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5" name="AutoShape 15"/>
            <p:cNvSpPr/>
            <p:nvPr/>
          </p:nvSpPr>
          <p:spPr>
            <a:xfrm>
              <a:off x="8492705" y="6504804"/>
              <a:ext cx="312333" cy="0"/>
            </a:xfrm>
            <a:prstGeom prst="line">
              <a:avLst/>
            </a:prstGeom>
            <a:ln w="63500" cap="flat">
              <a:solidFill>
                <a:srgbClr val="FF3131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6" name="AutoShape 16"/>
            <p:cNvSpPr/>
            <p:nvPr/>
          </p:nvSpPr>
          <p:spPr>
            <a:xfrm flipV="1">
              <a:off x="9353164" y="6504804"/>
              <a:ext cx="2714313" cy="0"/>
            </a:xfrm>
            <a:prstGeom prst="line">
              <a:avLst/>
            </a:prstGeom>
            <a:ln w="63500" cap="flat">
              <a:solidFill>
                <a:srgbClr val="FF3131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7" name="AutoShape 17"/>
            <p:cNvSpPr/>
            <p:nvPr/>
          </p:nvSpPr>
          <p:spPr>
            <a:xfrm>
              <a:off x="12067477" y="6490350"/>
              <a:ext cx="0" cy="989573"/>
            </a:xfrm>
            <a:prstGeom prst="line">
              <a:avLst/>
            </a:prstGeom>
            <a:ln w="63500" cap="flat">
              <a:solidFill>
                <a:srgbClr val="FF3131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8" name="AutoShape 18"/>
            <p:cNvSpPr/>
            <p:nvPr/>
          </p:nvSpPr>
          <p:spPr>
            <a:xfrm flipV="1">
              <a:off x="12067477" y="7479922"/>
              <a:ext cx="2220021" cy="28908"/>
            </a:xfrm>
            <a:prstGeom prst="line">
              <a:avLst/>
            </a:prstGeom>
            <a:ln w="63500" cap="flat">
              <a:solidFill>
                <a:srgbClr val="FF3131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9" name="AutoShape 19"/>
            <p:cNvSpPr/>
            <p:nvPr/>
          </p:nvSpPr>
          <p:spPr>
            <a:xfrm flipH="1">
              <a:off x="14258366" y="5764270"/>
              <a:ext cx="29132" cy="1715652"/>
            </a:xfrm>
            <a:prstGeom prst="line">
              <a:avLst/>
            </a:prstGeom>
            <a:ln w="63500" cap="flat">
              <a:solidFill>
                <a:srgbClr val="FF3131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0" name="AutoShape 20"/>
            <p:cNvSpPr/>
            <p:nvPr/>
          </p:nvSpPr>
          <p:spPr>
            <a:xfrm>
              <a:off x="13833974" y="5764270"/>
              <a:ext cx="453524" cy="0"/>
            </a:xfrm>
            <a:prstGeom prst="line">
              <a:avLst/>
            </a:prstGeom>
            <a:ln w="63500" cap="flat">
              <a:solidFill>
                <a:srgbClr val="FF3131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1" name="AutoShape 21"/>
            <p:cNvSpPr/>
            <p:nvPr/>
          </p:nvSpPr>
          <p:spPr>
            <a:xfrm>
              <a:off x="6052554" y="5764270"/>
              <a:ext cx="7203307" cy="28908"/>
            </a:xfrm>
            <a:prstGeom prst="line">
              <a:avLst/>
            </a:prstGeom>
            <a:ln w="63500" cap="flat">
              <a:solidFill>
                <a:srgbClr val="FF3131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2" name="AutoShape 22"/>
            <p:cNvSpPr/>
            <p:nvPr/>
          </p:nvSpPr>
          <p:spPr>
            <a:xfrm>
              <a:off x="6052554" y="3436006"/>
              <a:ext cx="29127" cy="2356685"/>
            </a:xfrm>
            <a:prstGeom prst="line">
              <a:avLst/>
            </a:prstGeom>
            <a:ln w="63500" cap="flat">
              <a:solidFill>
                <a:srgbClr val="FF3131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3" name="AutoShape 23"/>
            <p:cNvSpPr/>
            <p:nvPr/>
          </p:nvSpPr>
          <p:spPr>
            <a:xfrm>
              <a:off x="6052554" y="3436006"/>
              <a:ext cx="312333" cy="0"/>
            </a:xfrm>
            <a:prstGeom prst="line">
              <a:avLst/>
            </a:prstGeom>
            <a:ln w="63500" cap="flat">
              <a:solidFill>
                <a:srgbClr val="FF3131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4" name="AutoShape 24"/>
            <p:cNvSpPr/>
            <p:nvPr/>
          </p:nvSpPr>
          <p:spPr>
            <a:xfrm>
              <a:off x="5530225" y="3011720"/>
              <a:ext cx="779454" cy="15032"/>
            </a:xfrm>
            <a:prstGeom prst="line">
              <a:avLst/>
            </a:prstGeom>
            <a:ln w="63500" cap="flat">
              <a:solidFill>
                <a:srgbClr val="FF3131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5" name="AutoShape 25"/>
            <p:cNvSpPr/>
            <p:nvPr/>
          </p:nvSpPr>
          <p:spPr>
            <a:xfrm>
              <a:off x="4840020" y="373240"/>
              <a:ext cx="0" cy="2254897"/>
            </a:xfrm>
            <a:prstGeom prst="line">
              <a:avLst/>
            </a:prstGeom>
            <a:ln w="63500" cap="flat">
              <a:solidFill>
                <a:srgbClr val="FF3131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6" name="AutoShape 26"/>
            <p:cNvSpPr/>
            <p:nvPr/>
          </p:nvSpPr>
          <p:spPr>
            <a:xfrm>
              <a:off x="4840020" y="404990"/>
              <a:ext cx="312333" cy="0"/>
            </a:xfrm>
            <a:prstGeom prst="line">
              <a:avLst/>
            </a:prstGeom>
            <a:ln w="63500" cap="flat">
              <a:solidFill>
                <a:srgbClr val="FF3131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27" name="TextBox 27"/>
          <p:cNvSpPr txBox="1"/>
          <p:nvPr/>
        </p:nvSpPr>
        <p:spPr>
          <a:xfrm>
            <a:off x="1949503" y="705896"/>
            <a:ext cx="2525890" cy="1278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04</a:t>
            </a:r>
          </a:p>
        </p:txBody>
      </p:sp>
      <p:sp>
        <p:nvSpPr>
          <p:cNvPr id="28" name="슬라이드 번호 개체 틀 27"/>
          <p:cNvSpPr>
            <a:spLocks noGrp="1"/>
          </p:cNvSpPr>
          <p:nvPr>
            <p:ph type="sldNum" sz="quarter" idx="12"/>
          </p:nvPr>
        </p:nvSpPr>
        <p:spPr>
          <a:xfrm>
            <a:off x="15278100" y="919072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22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F90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11700"/>
            <a:ext cx="18288000" cy="10281645"/>
          </a:xfrm>
          <a:custGeom>
            <a:avLst/>
            <a:gdLst/>
            <a:ahLst/>
            <a:cxnLst/>
            <a:rect l="l" t="t" r="r" b="b"/>
            <a:pathLst>
              <a:path w="18288000" h="10281645">
                <a:moveTo>
                  <a:pt x="0" y="0"/>
                </a:moveTo>
                <a:lnTo>
                  <a:pt x="18288000" y="0"/>
                </a:lnTo>
                <a:lnTo>
                  <a:pt x="18288000" y="10281644"/>
                </a:lnTo>
                <a:lnTo>
                  <a:pt x="0" y="102816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3000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876300" y="730372"/>
            <a:ext cx="16535400" cy="8826256"/>
            <a:chOff x="0" y="0"/>
            <a:chExt cx="4355002" cy="232461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355002" cy="2324611"/>
            </a:xfrm>
            <a:custGeom>
              <a:avLst/>
              <a:gdLst/>
              <a:ahLst/>
              <a:cxnLst/>
              <a:rect l="l" t="t" r="r" b="b"/>
              <a:pathLst>
                <a:path w="4355002" h="2324611">
                  <a:moveTo>
                    <a:pt x="0" y="0"/>
                  </a:moveTo>
                  <a:lnTo>
                    <a:pt x="4355002" y="0"/>
                  </a:lnTo>
                  <a:lnTo>
                    <a:pt x="4355002" y="2324611"/>
                  </a:lnTo>
                  <a:lnTo>
                    <a:pt x="0" y="232461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355002" cy="23627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" name="AutoShape 6"/>
          <p:cNvSpPr/>
          <p:nvPr/>
        </p:nvSpPr>
        <p:spPr>
          <a:xfrm>
            <a:off x="1809896" y="2203976"/>
            <a:ext cx="14537608" cy="0"/>
          </a:xfrm>
          <a:prstGeom prst="line">
            <a:avLst/>
          </a:prstGeom>
          <a:ln w="9525" cap="flat">
            <a:solidFill>
              <a:srgbClr val="7F90D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TextBox 7"/>
          <p:cNvSpPr txBox="1"/>
          <p:nvPr/>
        </p:nvSpPr>
        <p:spPr>
          <a:xfrm>
            <a:off x="3345799" y="705896"/>
            <a:ext cx="11405513" cy="1278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Instruction Set Type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851211" y="2264091"/>
            <a:ext cx="5248366" cy="5233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26"/>
              </a:lnSpc>
              <a:spcBef>
                <a:spcPct val="0"/>
              </a:spcBef>
            </a:pPr>
            <a:r>
              <a:rPr lang="en-US" sz="3019" u="sng">
                <a:solidFill>
                  <a:srgbClr val="54545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AU - TYPE</a:t>
            </a:r>
          </a:p>
        </p:txBody>
      </p:sp>
      <p:sp>
        <p:nvSpPr>
          <p:cNvPr id="9" name="Freeform 9"/>
          <p:cNvSpPr/>
          <p:nvPr/>
        </p:nvSpPr>
        <p:spPr>
          <a:xfrm>
            <a:off x="8555972" y="2595490"/>
            <a:ext cx="6829658" cy="6662810"/>
          </a:xfrm>
          <a:custGeom>
            <a:avLst/>
            <a:gdLst/>
            <a:ahLst/>
            <a:cxnLst/>
            <a:rect l="l" t="t" r="r" b="b"/>
            <a:pathLst>
              <a:path w="6829658" h="6662810">
                <a:moveTo>
                  <a:pt x="0" y="0"/>
                </a:moveTo>
                <a:lnTo>
                  <a:pt x="6829658" y="0"/>
                </a:lnTo>
                <a:lnTo>
                  <a:pt x="6829658" y="6662810"/>
                </a:lnTo>
                <a:lnTo>
                  <a:pt x="0" y="666281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9788" t="-25340" r="-52808" b="-5077"/>
            </a:stretch>
          </a:blipFill>
        </p:spPr>
      </p:sp>
      <p:sp>
        <p:nvSpPr>
          <p:cNvPr id="10" name="AutoShape 10"/>
          <p:cNvSpPr/>
          <p:nvPr/>
        </p:nvSpPr>
        <p:spPr>
          <a:xfrm>
            <a:off x="9661529" y="3829945"/>
            <a:ext cx="1219379" cy="0"/>
          </a:xfrm>
          <a:prstGeom prst="line">
            <a:avLst/>
          </a:prstGeom>
          <a:ln w="47625" cap="flat">
            <a:solidFill>
              <a:srgbClr val="FF313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AutoShape 11"/>
          <p:cNvSpPr/>
          <p:nvPr/>
        </p:nvSpPr>
        <p:spPr>
          <a:xfrm>
            <a:off x="10529146" y="2809134"/>
            <a:ext cx="0" cy="1020811"/>
          </a:xfrm>
          <a:prstGeom prst="line">
            <a:avLst/>
          </a:prstGeom>
          <a:ln w="47625" cap="flat">
            <a:solidFill>
              <a:srgbClr val="FF313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AutoShape 12"/>
          <p:cNvSpPr/>
          <p:nvPr/>
        </p:nvSpPr>
        <p:spPr>
          <a:xfrm>
            <a:off x="10880908" y="3829945"/>
            <a:ext cx="0" cy="1811960"/>
          </a:xfrm>
          <a:prstGeom prst="line">
            <a:avLst/>
          </a:prstGeom>
          <a:ln w="47625" cap="flat">
            <a:solidFill>
              <a:srgbClr val="FF313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AutoShape 13"/>
          <p:cNvSpPr/>
          <p:nvPr/>
        </p:nvSpPr>
        <p:spPr>
          <a:xfrm>
            <a:off x="10880908" y="3996113"/>
            <a:ext cx="329595" cy="0"/>
          </a:xfrm>
          <a:prstGeom prst="line">
            <a:avLst/>
          </a:prstGeom>
          <a:ln w="47625" cap="flat">
            <a:solidFill>
              <a:srgbClr val="FF313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" name="AutoShape 14"/>
          <p:cNvSpPr/>
          <p:nvPr/>
        </p:nvSpPr>
        <p:spPr>
          <a:xfrm>
            <a:off x="10880908" y="5641905"/>
            <a:ext cx="329595" cy="0"/>
          </a:xfrm>
          <a:prstGeom prst="line">
            <a:avLst/>
          </a:prstGeom>
          <a:ln w="47625" cap="flat">
            <a:solidFill>
              <a:srgbClr val="FF313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AutoShape 15"/>
          <p:cNvSpPr/>
          <p:nvPr/>
        </p:nvSpPr>
        <p:spPr>
          <a:xfrm>
            <a:off x="12197746" y="5618092"/>
            <a:ext cx="171491" cy="0"/>
          </a:xfrm>
          <a:prstGeom prst="line">
            <a:avLst/>
          </a:prstGeom>
          <a:ln w="47625" cap="flat">
            <a:solidFill>
              <a:srgbClr val="FF313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6" name="AutoShape 16"/>
          <p:cNvSpPr/>
          <p:nvPr/>
        </p:nvSpPr>
        <p:spPr>
          <a:xfrm>
            <a:off x="12611131" y="5618092"/>
            <a:ext cx="1265470" cy="0"/>
          </a:xfrm>
          <a:prstGeom prst="line">
            <a:avLst/>
          </a:prstGeom>
          <a:ln w="47625" cap="flat">
            <a:solidFill>
              <a:srgbClr val="FF313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7" name="AutoShape 17"/>
          <p:cNvSpPr/>
          <p:nvPr/>
        </p:nvSpPr>
        <p:spPr>
          <a:xfrm>
            <a:off x="13852789" y="5618092"/>
            <a:ext cx="0" cy="1104979"/>
          </a:xfrm>
          <a:prstGeom prst="line">
            <a:avLst/>
          </a:prstGeom>
          <a:ln w="47625" cap="flat">
            <a:solidFill>
              <a:srgbClr val="FF313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8" name="AutoShape 18"/>
          <p:cNvSpPr/>
          <p:nvPr/>
        </p:nvSpPr>
        <p:spPr>
          <a:xfrm>
            <a:off x="13451151" y="6723072"/>
            <a:ext cx="401638" cy="0"/>
          </a:xfrm>
          <a:prstGeom prst="line">
            <a:avLst/>
          </a:prstGeom>
          <a:ln w="47625" cap="flat">
            <a:solidFill>
              <a:srgbClr val="FF313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9" name="AutoShape 19"/>
          <p:cNvSpPr/>
          <p:nvPr/>
        </p:nvSpPr>
        <p:spPr>
          <a:xfrm>
            <a:off x="12935622" y="6886248"/>
            <a:ext cx="142803" cy="0"/>
          </a:xfrm>
          <a:prstGeom prst="line">
            <a:avLst/>
          </a:prstGeom>
          <a:ln w="47625" cap="flat">
            <a:solidFill>
              <a:srgbClr val="FF313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0" name="AutoShape 20"/>
          <p:cNvSpPr/>
          <p:nvPr/>
        </p:nvSpPr>
        <p:spPr>
          <a:xfrm>
            <a:off x="10365800" y="8135894"/>
            <a:ext cx="4261300" cy="0"/>
          </a:xfrm>
          <a:prstGeom prst="line">
            <a:avLst/>
          </a:prstGeom>
          <a:ln w="47625" cap="flat">
            <a:solidFill>
              <a:srgbClr val="FF313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1" name="AutoShape 21"/>
          <p:cNvSpPr/>
          <p:nvPr/>
        </p:nvSpPr>
        <p:spPr>
          <a:xfrm flipH="1">
            <a:off x="14627100" y="7111737"/>
            <a:ext cx="0" cy="1024157"/>
          </a:xfrm>
          <a:prstGeom prst="line">
            <a:avLst/>
          </a:prstGeom>
          <a:ln w="47625" cap="flat">
            <a:solidFill>
              <a:srgbClr val="FF313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2" name="Freeform 22"/>
          <p:cNvSpPr/>
          <p:nvPr/>
        </p:nvSpPr>
        <p:spPr>
          <a:xfrm>
            <a:off x="14029548" y="6692077"/>
            <a:ext cx="349672" cy="568720"/>
          </a:xfrm>
          <a:custGeom>
            <a:avLst/>
            <a:gdLst/>
            <a:ahLst/>
            <a:cxnLst/>
            <a:rect l="l" t="t" r="r" b="b"/>
            <a:pathLst>
              <a:path w="349672" h="568720">
                <a:moveTo>
                  <a:pt x="0" y="0"/>
                </a:moveTo>
                <a:lnTo>
                  <a:pt x="349672" y="0"/>
                </a:lnTo>
                <a:lnTo>
                  <a:pt x="349672" y="568719"/>
                </a:lnTo>
                <a:lnTo>
                  <a:pt x="0" y="56871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23" name="AutoShape 23"/>
          <p:cNvSpPr/>
          <p:nvPr/>
        </p:nvSpPr>
        <p:spPr>
          <a:xfrm>
            <a:off x="14225463" y="7111737"/>
            <a:ext cx="401638" cy="0"/>
          </a:xfrm>
          <a:prstGeom prst="line">
            <a:avLst/>
          </a:prstGeom>
          <a:ln w="47625" cap="flat">
            <a:solidFill>
              <a:srgbClr val="FF313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4" name="AutoShape 24"/>
          <p:cNvSpPr/>
          <p:nvPr/>
        </p:nvSpPr>
        <p:spPr>
          <a:xfrm>
            <a:off x="13767381" y="6989772"/>
            <a:ext cx="310039" cy="0"/>
          </a:xfrm>
          <a:prstGeom prst="line">
            <a:avLst/>
          </a:prstGeom>
          <a:ln w="47625" cap="flat">
            <a:solidFill>
              <a:srgbClr val="FF313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5" name="AutoShape 25"/>
          <p:cNvSpPr/>
          <p:nvPr/>
        </p:nvSpPr>
        <p:spPr>
          <a:xfrm>
            <a:off x="13457342" y="7013584"/>
            <a:ext cx="310039" cy="0"/>
          </a:xfrm>
          <a:prstGeom prst="line">
            <a:avLst/>
          </a:prstGeom>
          <a:ln w="47625" cap="flat">
            <a:solidFill>
              <a:srgbClr val="FF313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6" name="AutoShape 26"/>
          <p:cNvSpPr/>
          <p:nvPr/>
        </p:nvSpPr>
        <p:spPr>
          <a:xfrm flipH="1">
            <a:off x="10388217" y="7191400"/>
            <a:ext cx="0" cy="972295"/>
          </a:xfrm>
          <a:prstGeom prst="line">
            <a:avLst/>
          </a:prstGeom>
          <a:ln w="47625" cap="flat">
            <a:solidFill>
              <a:srgbClr val="FF313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7" name="AutoShape 27"/>
          <p:cNvSpPr/>
          <p:nvPr/>
        </p:nvSpPr>
        <p:spPr>
          <a:xfrm>
            <a:off x="11081892" y="4211945"/>
            <a:ext cx="128610" cy="0"/>
          </a:xfrm>
          <a:prstGeom prst="line">
            <a:avLst/>
          </a:prstGeom>
          <a:ln w="47625" cap="flat">
            <a:solidFill>
              <a:srgbClr val="FF313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8" name="AutoShape 28"/>
          <p:cNvSpPr/>
          <p:nvPr/>
        </p:nvSpPr>
        <p:spPr>
          <a:xfrm>
            <a:off x="11081892" y="4188085"/>
            <a:ext cx="0" cy="1101500"/>
          </a:xfrm>
          <a:prstGeom prst="line">
            <a:avLst/>
          </a:prstGeom>
          <a:ln w="47625" cap="flat">
            <a:solidFill>
              <a:srgbClr val="FF313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9" name="AutoShape 29"/>
          <p:cNvSpPr/>
          <p:nvPr/>
        </p:nvSpPr>
        <p:spPr>
          <a:xfrm>
            <a:off x="11049031" y="5265773"/>
            <a:ext cx="3353526" cy="23812"/>
          </a:xfrm>
          <a:prstGeom prst="line">
            <a:avLst/>
          </a:prstGeom>
          <a:ln w="47625" cap="flat">
            <a:solidFill>
              <a:srgbClr val="FF313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0" name="AutoShape 30"/>
          <p:cNvSpPr/>
          <p:nvPr/>
        </p:nvSpPr>
        <p:spPr>
          <a:xfrm>
            <a:off x="12928906" y="6456372"/>
            <a:ext cx="1836974" cy="0"/>
          </a:xfrm>
          <a:prstGeom prst="line">
            <a:avLst/>
          </a:prstGeom>
          <a:ln w="47625" cap="flat">
            <a:solidFill>
              <a:srgbClr val="FF313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1" name="AutoShape 31"/>
          <p:cNvSpPr/>
          <p:nvPr/>
        </p:nvSpPr>
        <p:spPr>
          <a:xfrm>
            <a:off x="14765880" y="5500128"/>
            <a:ext cx="0" cy="979257"/>
          </a:xfrm>
          <a:prstGeom prst="line">
            <a:avLst/>
          </a:prstGeom>
          <a:ln w="47625" cap="flat">
            <a:solidFill>
              <a:srgbClr val="FF313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2" name="AutoShape 32"/>
          <p:cNvSpPr/>
          <p:nvPr/>
        </p:nvSpPr>
        <p:spPr>
          <a:xfrm>
            <a:off x="12935622" y="6456372"/>
            <a:ext cx="0" cy="429876"/>
          </a:xfrm>
          <a:prstGeom prst="line">
            <a:avLst/>
          </a:prstGeom>
          <a:ln w="47625" cap="flat">
            <a:solidFill>
              <a:srgbClr val="FF313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3" name="AutoShape 33"/>
          <p:cNvSpPr/>
          <p:nvPr/>
        </p:nvSpPr>
        <p:spPr>
          <a:xfrm>
            <a:off x="14657742" y="5500128"/>
            <a:ext cx="142803" cy="0"/>
          </a:xfrm>
          <a:prstGeom prst="line">
            <a:avLst/>
          </a:prstGeom>
          <a:ln w="47625" cap="flat">
            <a:solidFill>
              <a:srgbClr val="FF313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4" name="Freeform 34"/>
          <p:cNvSpPr/>
          <p:nvPr/>
        </p:nvSpPr>
        <p:spPr>
          <a:xfrm>
            <a:off x="1851211" y="5278043"/>
            <a:ext cx="6289096" cy="455959"/>
          </a:xfrm>
          <a:custGeom>
            <a:avLst/>
            <a:gdLst/>
            <a:ahLst/>
            <a:cxnLst/>
            <a:rect l="l" t="t" r="r" b="b"/>
            <a:pathLst>
              <a:path w="6289096" h="455959">
                <a:moveTo>
                  <a:pt x="0" y="0"/>
                </a:moveTo>
                <a:lnTo>
                  <a:pt x="6289095" y="0"/>
                </a:lnTo>
                <a:lnTo>
                  <a:pt x="6289095" y="455960"/>
                </a:lnTo>
                <a:lnTo>
                  <a:pt x="0" y="45596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35" name="TextBox 35"/>
          <p:cNvSpPr txBox="1"/>
          <p:nvPr/>
        </p:nvSpPr>
        <p:spPr>
          <a:xfrm>
            <a:off x="1949503" y="705896"/>
            <a:ext cx="2525890" cy="1278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04</a:t>
            </a:r>
          </a:p>
        </p:txBody>
      </p:sp>
      <p:sp>
        <p:nvSpPr>
          <p:cNvPr id="36" name="슬라이드 번호 개체 틀 35"/>
          <p:cNvSpPr>
            <a:spLocks noGrp="1"/>
          </p:cNvSpPr>
          <p:nvPr>
            <p:ph type="sldNum" sz="quarter" idx="12"/>
          </p:nvPr>
        </p:nvSpPr>
        <p:spPr>
          <a:xfrm>
            <a:off x="15282765" y="9166658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23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F90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11700"/>
            <a:ext cx="18288000" cy="10281645"/>
          </a:xfrm>
          <a:custGeom>
            <a:avLst/>
            <a:gdLst/>
            <a:ahLst/>
            <a:cxnLst/>
            <a:rect l="l" t="t" r="r" b="b"/>
            <a:pathLst>
              <a:path w="18288000" h="10281645">
                <a:moveTo>
                  <a:pt x="0" y="0"/>
                </a:moveTo>
                <a:lnTo>
                  <a:pt x="18288000" y="0"/>
                </a:lnTo>
                <a:lnTo>
                  <a:pt x="18288000" y="10281644"/>
                </a:lnTo>
                <a:lnTo>
                  <a:pt x="0" y="102816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3000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876300" y="730372"/>
            <a:ext cx="16535400" cy="8826256"/>
            <a:chOff x="0" y="0"/>
            <a:chExt cx="4355002" cy="232461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355002" cy="2324611"/>
            </a:xfrm>
            <a:custGeom>
              <a:avLst/>
              <a:gdLst/>
              <a:ahLst/>
              <a:cxnLst/>
              <a:rect l="l" t="t" r="r" b="b"/>
              <a:pathLst>
                <a:path w="4355002" h="2324611">
                  <a:moveTo>
                    <a:pt x="0" y="0"/>
                  </a:moveTo>
                  <a:lnTo>
                    <a:pt x="4355002" y="0"/>
                  </a:lnTo>
                  <a:lnTo>
                    <a:pt x="4355002" y="2324611"/>
                  </a:lnTo>
                  <a:lnTo>
                    <a:pt x="0" y="232461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355002" cy="23627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" name="AutoShape 6"/>
          <p:cNvSpPr/>
          <p:nvPr/>
        </p:nvSpPr>
        <p:spPr>
          <a:xfrm>
            <a:off x="1809896" y="2203976"/>
            <a:ext cx="14537608" cy="0"/>
          </a:xfrm>
          <a:prstGeom prst="line">
            <a:avLst/>
          </a:prstGeom>
          <a:ln w="9525" cap="flat">
            <a:solidFill>
              <a:srgbClr val="7F90D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Freeform 7"/>
          <p:cNvSpPr/>
          <p:nvPr/>
        </p:nvSpPr>
        <p:spPr>
          <a:xfrm>
            <a:off x="1809896" y="3469360"/>
            <a:ext cx="8706404" cy="1330859"/>
          </a:xfrm>
          <a:custGeom>
            <a:avLst/>
            <a:gdLst/>
            <a:ahLst/>
            <a:cxnLst/>
            <a:rect l="l" t="t" r="r" b="b"/>
            <a:pathLst>
              <a:path w="8706404" h="1330859">
                <a:moveTo>
                  <a:pt x="0" y="0"/>
                </a:moveTo>
                <a:lnTo>
                  <a:pt x="8706404" y="0"/>
                </a:lnTo>
                <a:lnTo>
                  <a:pt x="8706404" y="1330858"/>
                </a:lnTo>
                <a:lnTo>
                  <a:pt x="0" y="13308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45580"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1809896" y="3179761"/>
            <a:ext cx="8706404" cy="289599"/>
            <a:chOff x="0" y="0"/>
            <a:chExt cx="11608539" cy="38613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202560" cy="386131"/>
            </a:xfrm>
            <a:custGeom>
              <a:avLst/>
              <a:gdLst/>
              <a:ahLst/>
              <a:cxnLst/>
              <a:rect l="l" t="t" r="r" b="b"/>
              <a:pathLst>
                <a:path w="8202560" h="386131">
                  <a:moveTo>
                    <a:pt x="0" y="0"/>
                  </a:moveTo>
                  <a:lnTo>
                    <a:pt x="8202560" y="0"/>
                  </a:lnTo>
                  <a:lnTo>
                    <a:pt x="8202560" y="386131"/>
                  </a:lnTo>
                  <a:lnTo>
                    <a:pt x="0" y="3861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r="-155195" b="-89738"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8097635" y="0"/>
              <a:ext cx="3510904" cy="378063"/>
            </a:xfrm>
            <a:custGeom>
              <a:avLst/>
              <a:gdLst/>
              <a:ahLst/>
              <a:cxnLst/>
              <a:rect l="l" t="t" r="r" b="b"/>
              <a:pathLst>
                <a:path w="3510904" h="378063">
                  <a:moveTo>
                    <a:pt x="0" y="0"/>
                  </a:moveTo>
                  <a:lnTo>
                    <a:pt x="3510904" y="0"/>
                  </a:lnTo>
                  <a:lnTo>
                    <a:pt x="3510904" y="378063"/>
                  </a:lnTo>
                  <a:lnTo>
                    <a:pt x="0" y="3780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496215" b="-93787"/>
              </a:stretch>
            </a:blipFill>
          </p:spPr>
        </p:sp>
      </p:grpSp>
      <p:grpSp>
        <p:nvGrpSpPr>
          <p:cNvPr id="11" name="Group 11"/>
          <p:cNvGrpSpPr/>
          <p:nvPr/>
        </p:nvGrpSpPr>
        <p:grpSpPr>
          <a:xfrm>
            <a:off x="11830910" y="3705535"/>
            <a:ext cx="4639265" cy="483924"/>
            <a:chOff x="0" y="0"/>
            <a:chExt cx="1221864" cy="12745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221864" cy="127453"/>
            </a:xfrm>
            <a:custGeom>
              <a:avLst/>
              <a:gdLst/>
              <a:ahLst/>
              <a:cxnLst/>
              <a:rect l="l" t="t" r="r" b="b"/>
              <a:pathLst>
                <a:path w="1221864" h="127453">
                  <a:moveTo>
                    <a:pt x="25032" y="0"/>
                  </a:moveTo>
                  <a:lnTo>
                    <a:pt x="1196832" y="0"/>
                  </a:lnTo>
                  <a:cubicBezTo>
                    <a:pt x="1210657" y="0"/>
                    <a:pt x="1221864" y="11207"/>
                    <a:pt x="1221864" y="25032"/>
                  </a:cubicBezTo>
                  <a:lnTo>
                    <a:pt x="1221864" y="102422"/>
                  </a:lnTo>
                  <a:cubicBezTo>
                    <a:pt x="1221864" y="109060"/>
                    <a:pt x="1219227" y="115427"/>
                    <a:pt x="1214532" y="120122"/>
                  </a:cubicBezTo>
                  <a:cubicBezTo>
                    <a:pt x="1209838" y="124816"/>
                    <a:pt x="1203471" y="127453"/>
                    <a:pt x="1196832" y="127453"/>
                  </a:cubicBezTo>
                  <a:lnTo>
                    <a:pt x="25032" y="127453"/>
                  </a:lnTo>
                  <a:cubicBezTo>
                    <a:pt x="11207" y="127453"/>
                    <a:pt x="0" y="116246"/>
                    <a:pt x="0" y="102422"/>
                  </a:cubicBezTo>
                  <a:lnTo>
                    <a:pt x="0" y="25032"/>
                  </a:lnTo>
                  <a:cubicBezTo>
                    <a:pt x="0" y="11207"/>
                    <a:pt x="11207" y="0"/>
                    <a:pt x="25032" y="0"/>
                  </a:cubicBezTo>
                  <a:close/>
                </a:path>
              </a:pathLst>
            </a:custGeom>
            <a:solidFill>
              <a:srgbClr val="F0EAEB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1221864" cy="1655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2520"/>
                </a:lnSpc>
              </a:pPr>
              <a:r>
                <a:rPr lang="en-US" sz="1800" b="1">
                  <a:solidFill>
                    <a:srgbClr val="000000"/>
                  </a:solidFill>
                  <a:latin typeface="각진펜 Bold"/>
                  <a:ea typeface="각진펜 Bold"/>
                  <a:cs typeface="각진펜 Bold"/>
                  <a:sym typeface="각진펜 Bold"/>
                </a:rPr>
                <a:t>LUI x28 , 1   →  2 ^ 12 = 4096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1000814" y="3760205"/>
            <a:ext cx="563065" cy="374584"/>
            <a:chOff x="0" y="0"/>
            <a:chExt cx="812800" cy="540722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540722"/>
            </a:xfrm>
            <a:custGeom>
              <a:avLst/>
              <a:gdLst/>
              <a:ahLst/>
              <a:cxnLst/>
              <a:rect l="l" t="t" r="r" b="b"/>
              <a:pathLst>
                <a:path w="812800" h="540722">
                  <a:moveTo>
                    <a:pt x="812800" y="270361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337522"/>
                  </a:lnTo>
                  <a:lnTo>
                    <a:pt x="406400" y="337522"/>
                  </a:lnTo>
                  <a:lnTo>
                    <a:pt x="406400" y="540722"/>
                  </a:lnTo>
                  <a:lnTo>
                    <a:pt x="812800" y="270361"/>
                  </a:lnTo>
                  <a:close/>
                </a:path>
              </a:pathLst>
            </a:custGeom>
            <a:solidFill>
              <a:srgbClr val="545454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165100"/>
              <a:ext cx="711200" cy="1724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3345799" y="705896"/>
            <a:ext cx="11405513" cy="1278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Instruction Set Type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851211" y="2264091"/>
            <a:ext cx="5248366" cy="5233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26"/>
              </a:lnSpc>
              <a:spcBef>
                <a:spcPct val="0"/>
              </a:spcBef>
            </a:pPr>
            <a:r>
              <a:rPr lang="en-US" sz="3019" u="sng">
                <a:solidFill>
                  <a:srgbClr val="54545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LU - TYPE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809896" y="5524690"/>
            <a:ext cx="5248366" cy="5233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26"/>
              </a:lnSpc>
              <a:spcBef>
                <a:spcPct val="0"/>
              </a:spcBef>
            </a:pPr>
            <a:r>
              <a:rPr lang="en-US" sz="3019" u="sng">
                <a:solidFill>
                  <a:srgbClr val="54545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AU - TYPE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1809896" y="6320497"/>
            <a:ext cx="8706404" cy="252856"/>
            <a:chOff x="0" y="0"/>
            <a:chExt cx="11608539" cy="337141"/>
          </a:xfrm>
        </p:grpSpPr>
        <p:sp>
          <p:nvSpPr>
            <p:cNvPr id="21" name="Freeform 21"/>
            <p:cNvSpPr/>
            <p:nvPr/>
          </p:nvSpPr>
          <p:spPr>
            <a:xfrm>
              <a:off x="8150858" y="4154"/>
              <a:ext cx="3457681" cy="332987"/>
            </a:xfrm>
            <a:custGeom>
              <a:avLst/>
              <a:gdLst/>
              <a:ahLst/>
              <a:cxnLst/>
              <a:rect l="l" t="t" r="r" b="b"/>
              <a:pathLst>
                <a:path w="3457681" h="332987">
                  <a:moveTo>
                    <a:pt x="0" y="0"/>
                  </a:moveTo>
                  <a:lnTo>
                    <a:pt x="3457681" y="0"/>
                  </a:lnTo>
                  <a:lnTo>
                    <a:pt x="3457681" y="332987"/>
                  </a:lnTo>
                  <a:lnTo>
                    <a:pt x="0" y="3329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505729" t="-120142"/>
              </a:stretch>
            </a:blipFill>
          </p:spPr>
        </p:sp>
        <p:sp>
          <p:nvSpPr>
            <p:cNvPr id="22" name="Freeform 22"/>
            <p:cNvSpPr/>
            <p:nvPr/>
          </p:nvSpPr>
          <p:spPr>
            <a:xfrm>
              <a:off x="0" y="0"/>
              <a:ext cx="4796921" cy="337141"/>
            </a:xfrm>
            <a:custGeom>
              <a:avLst/>
              <a:gdLst/>
              <a:ahLst/>
              <a:cxnLst/>
              <a:rect l="l" t="t" r="r" b="b"/>
              <a:pathLst>
                <a:path w="4796921" h="337141">
                  <a:moveTo>
                    <a:pt x="0" y="0"/>
                  </a:moveTo>
                  <a:lnTo>
                    <a:pt x="4796921" y="0"/>
                  </a:lnTo>
                  <a:lnTo>
                    <a:pt x="4796921" y="337141"/>
                  </a:lnTo>
                  <a:lnTo>
                    <a:pt x="0" y="3371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117430" r="-336617"/>
              </a:stretch>
            </a:blipFill>
          </p:spPr>
        </p:sp>
        <p:sp>
          <p:nvSpPr>
            <p:cNvPr id="23" name="Freeform 23"/>
            <p:cNvSpPr/>
            <p:nvPr/>
          </p:nvSpPr>
          <p:spPr>
            <a:xfrm>
              <a:off x="4740767" y="0"/>
              <a:ext cx="3462958" cy="337141"/>
            </a:xfrm>
            <a:custGeom>
              <a:avLst/>
              <a:gdLst/>
              <a:ahLst/>
              <a:cxnLst/>
              <a:rect l="l" t="t" r="r" b="b"/>
              <a:pathLst>
                <a:path w="3462958" h="337141">
                  <a:moveTo>
                    <a:pt x="0" y="0"/>
                  </a:moveTo>
                  <a:lnTo>
                    <a:pt x="3462958" y="0"/>
                  </a:lnTo>
                  <a:lnTo>
                    <a:pt x="3462958" y="337141"/>
                  </a:lnTo>
                  <a:lnTo>
                    <a:pt x="0" y="3371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175784" t="-117430" r="-329021"/>
              </a:stretch>
            </a:blipFill>
          </p:spPr>
        </p:sp>
      </p:grpSp>
      <p:grpSp>
        <p:nvGrpSpPr>
          <p:cNvPr id="24" name="Group 24"/>
          <p:cNvGrpSpPr/>
          <p:nvPr/>
        </p:nvGrpSpPr>
        <p:grpSpPr>
          <a:xfrm>
            <a:off x="1809896" y="6573352"/>
            <a:ext cx="8706404" cy="1355278"/>
            <a:chOff x="0" y="0"/>
            <a:chExt cx="11608539" cy="1807038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6156055" cy="1807038"/>
            </a:xfrm>
            <a:custGeom>
              <a:avLst/>
              <a:gdLst/>
              <a:ahLst/>
              <a:cxnLst/>
              <a:rect l="l" t="t" r="r" b="b"/>
              <a:pathLst>
                <a:path w="6156055" h="1807038">
                  <a:moveTo>
                    <a:pt x="0" y="0"/>
                  </a:moveTo>
                  <a:lnTo>
                    <a:pt x="6156055" y="0"/>
                  </a:lnTo>
                  <a:lnTo>
                    <a:pt x="6156055" y="1807038"/>
                  </a:lnTo>
                  <a:lnTo>
                    <a:pt x="0" y="18070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369" r="-180593"/>
              </a:stretch>
            </a:blipFill>
          </p:spPr>
        </p:sp>
        <p:sp>
          <p:nvSpPr>
            <p:cNvPr id="26" name="Freeform 26"/>
            <p:cNvSpPr/>
            <p:nvPr/>
          </p:nvSpPr>
          <p:spPr>
            <a:xfrm>
              <a:off x="6156055" y="0"/>
              <a:ext cx="5452484" cy="1807038"/>
            </a:xfrm>
            <a:custGeom>
              <a:avLst/>
              <a:gdLst/>
              <a:ahLst/>
              <a:cxnLst/>
              <a:rect l="l" t="t" r="r" b="b"/>
              <a:pathLst>
                <a:path w="5452484" h="1807038">
                  <a:moveTo>
                    <a:pt x="0" y="0"/>
                  </a:moveTo>
                  <a:lnTo>
                    <a:pt x="5452484" y="0"/>
                  </a:lnTo>
                  <a:lnTo>
                    <a:pt x="5452484" y="1807038"/>
                  </a:lnTo>
                  <a:lnTo>
                    <a:pt x="0" y="18070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216800" t="-369"/>
              </a:stretch>
            </a:blipFill>
          </p:spPr>
        </p:sp>
      </p:grpSp>
      <p:grpSp>
        <p:nvGrpSpPr>
          <p:cNvPr id="27" name="Group 27"/>
          <p:cNvGrpSpPr/>
          <p:nvPr/>
        </p:nvGrpSpPr>
        <p:grpSpPr>
          <a:xfrm>
            <a:off x="8587775" y="3202178"/>
            <a:ext cx="630833" cy="244764"/>
            <a:chOff x="0" y="0"/>
            <a:chExt cx="354790" cy="137659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354790" cy="137659"/>
            </a:xfrm>
            <a:custGeom>
              <a:avLst/>
              <a:gdLst/>
              <a:ahLst/>
              <a:cxnLst/>
              <a:rect l="l" t="t" r="r" b="b"/>
              <a:pathLst>
                <a:path w="354790" h="137659">
                  <a:moveTo>
                    <a:pt x="354790" y="0"/>
                  </a:moveTo>
                  <a:lnTo>
                    <a:pt x="354790" y="137659"/>
                  </a:lnTo>
                  <a:lnTo>
                    <a:pt x="0" y="1376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id="29" name="TextBox 29"/>
            <p:cNvSpPr txBox="1"/>
            <p:nvPr/>
          </p:nvSpPr>
          <p:spPr>
            <a:xfrm>
              <a:off x="0" y="-38100"/>
              <a:ext cx="354790" cy="175759"/>
            </a:xfrm>
            <a:prstGeom prst="rect">
              <a:avLst/>
            </a:prstGeom>
          </p:spPr>
          <p:txBody>
            <a:bodyPr lIns="47695" tIns="47695" rIns="47695" bIns="47695" rtlCol="0" anchor="ctr"/>
            <a:lstStyle/>
            <a:p>
              <a:pPr algn="ctr">
                <a:lnSpc>
                  <a:spcPts val="2519"/>
                </a:lnSpc>
              </a:pPr>
              <a:endParaRPr/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9387875" y="6286118"/>
            <a:ext cx="630833" cy="244764"/>
            <a:chOff x="0" y="0"/>
            <a:chExt cx="354790" cy="137659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354790" cy="137659"/>
            </a:xfrm>
            <a:custGeom>
              <a:avLst/>
              <a:gdLst/>
              <a:ahLst/>
              <a:cxnLst/>
              <a:rect l="l" t="t" r="r" b="b"/>
              <a:pathLst>
                <a:path w="354790" h="137659">
                  <a:moveTo>
                    <a:pt x="354790" y="0"/>
                  </a:moveTo>
                  <a:lnTo>
                    <a:pt x="354790" y="137659"/>
                  </a:lnTo>
                  <a:lnTo>
                    <a:pt x="0" y="1376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id="32" name="TextBox 32"/>
            <p:cNvSpPr txBox="1"/>
            <p:nvPr/>
          </p:nvSpPr>
          <p:spPr>
            <a:xfrm>
              <a:off x="0" y="-38100"/>
              <a:ext cx="354790" cy="175759"/>
            </a:xfrm>
            <a:prstGeom prst="rect">
              <a:avLst/>
            </a:prstGeom>
          </p:spPr>
          <p:txBody>
            <a:bodyPr lIns="47695" tIns="47695" rIns="47695" bIns="47695" rtlCol="0" anchor="ctr"/>
            <a:lstStyle/>
            <a:p>
              <a:pPr algn="ctr">
                <a:lnSpc>
                  <a:spcPts val="2519"/>
                </a:lnSpc>
              </a:pPr>
              <a:endParaRPr/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11914730" y="6948069"/>
            <a:ext cx="4639265" cy="483924"/>
            <a:chOff x="0" y="0"/>
            <a:chExt cx="1221864" cy="127453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1221864" cy="127453"/>
            </a:xfrm>
            <a:custGeom>
              <a:avLst/>
              <a:gdLst/>
              <a:ahLst/>
              <a:cxnLst/>
              <a:rect l="l" t="t" r="r" b="b"/>
              <a:pathLst>
                <a:path w="1221864" h="127453">
                  <a:moveTo>
                    <a:pt x="25032" y="0"/>
                  </a:moveTo>
                  <a:lnTo>
                    <a:pt x="1196832" y="0"/>
                  </a:lnTo>
                  <a:cubicBezTo>
                    <a:pt x="1210657" y="0"/>
                    <a:pt x="1221864" y="11207"/>
                    <a:pt x="1221864" y="25032"/>
                  </a:cubicBezTo>
                  <a:lnTo>
                    <a:pt x="1221864" y="102422"/>
                  </a:lnTo>
                  <a:cubicBezTo>
                    <a:pt x="1221864" y="109060"/>
                    <a:pt x="1219227" y="115427"/>
                    <a:pt x="1214532" y="120122"/>
                  </a:cubicBezTo>
                  <a:cubicBezTo>
                    <a:pt x="1209838" y="124816"/>
                    <a:pt x="1203471" y="127453"/>
                    <a:pt x="1196832" y="127453"/>
                  </a:cubicBezTo>
                  <a:lnTo>
                    <a:pt x="25032" y="127453"/>
                  </a:lnTo>
                  <a:cubicBezTo>
                    <a:pt x="11207" y="127453"/>
                    <a:pt x="0" y="116246"/>
                    <a:pt x="0" y="102422"/>
                  </a:cubicBezTo>
                  <a:lnTo>
                    <a:pt x="0" y="25032"/>
                  </a:lnTo>
                  <a:cubicBezTo>
                    <a:pt x="0" y="11207"/>
                    <a:pt x="11207" y="0"/>
                    <a:pt x="25032" y="0"/>
                  </a:cubicBezTo>
                  <a:close/>
                </a:path>
              </a:pathLst>
            </a:custGeom>
            <a:solidFill>
              <a:srgbClr val="F0EAEB"/>
            </a:solidFill>
          </p:spPr>
        </p:sp>
        <p:sp>
          <p:nvSpPr>
            <p:cNvPr id="35" name="TextBox 35"/>
            <p:cNvSpPr txBox="1"/>
            <p:nvPr/>
          </p:nvSpPr>
          <p:spPr>
            <a:xfrm>
              <a:off x="0" y="-38100"/>
              <a:ext cx="1221864" cy="1655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2520"/>
                </a:lnSpc>
              </a:pPr>
              <a:r>
                <a:rPr lang="en-US" sz="1800" b="1">
                  <a:solidFill>
                    <a:srgbClr val="000000"/>
                  </a:solidFill>
                  <a:latin typeface="각진펜 Bold"/>
                  <a:ea typeface="각진펜 Bold"/>
                  <a:cs typeface="각진펜 Bold"/>
                  <a:sym typeface="각진펜 Bold"/>
                </a:rPr>
                <a:t>AUIPC x29 , 1   →  (2 ^ 12) + 136 = 4232</a:t>
              </a:r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11084634" y="7002739"/>
            <a:ext cx="563065" cy="374584"/>
            <a:chOff x="0" y="0"/>
            <a:chExt cx="812800" cy="540722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812800" cy="540722"/>
            </a:xfrm>
            <a:custGeom>
              <a:avLst/>
              <a:gdLst/>
              <a:ahLst/>
              <a:cxnLst/>
              <a:rect l="l" t="t" r="r" b="b"/>
              <a:pathLst>
                <a:path w="812800" h="540722">
                  <a:moveTo>
                    <a:pt x="812800" y="270361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337522"/>
                  </a:lnTo>
                  <a:lnTo>
                    <a:pt x="406400" y="337522"/>
                  </a:lnTo>
                  <a:lnTo>
                    <a:pt x="406400" y="540722"/>
                  </a:lnTo>
                  <a:lnTo>
                    <a:pt x="812800" y="270361"/>
                  </a:lnTo>
                  <a:close/>
                </a:path>
              </a:pathLst>
            </a:custGeom>
            <a:solidFill>
              <a:srgbClr val="545454"/>
            </a:solidFill>
          </p:spPr>
        </p:sp>
        <p:sp>
          <p:nvSpPr>
            <p:cNvPr id="38" name="TextBox 38"/>
            <p:cNvSpPr txBox="1"/>
            <p:nvPr/>
          </p:nvSpPr>
          <p:spPr>
            <a:xfrm>
              <a:off x="0" y="165100"/>
              <a:ext cx="711200" cy="1724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8145815" y="7629398"/>
            <a:ext cx="630833" cy="244764"/>
            <a:chOff x="0" y="0"/>
            <a:chExt cx="354790" cy="137659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354790" cy="137659"/>
            </a:xfrm>
            <a:custGeom>
              <a:avLst/>
              <a:gdLst/>
              <a:ahLst/>
              <a:cxnLst/>
              <a:rect l="l" t="t" r="r" b="b"/>
              <a:pathLst>
                <a:path w="354790" h="137659">
                  <a:moveTo>
                    <a:pt x="354790" y="0"/>
                  </a:moveTo>
                  <a:lnTo>
                    <a:pt x="354790" y="137659"/>
                  </a:lnTo>
                  <a:lnTo>
                    <a:pt x="0" y="1376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id="41" name="TextBox 41"/>
            <p:cNvSpPr txBox="1"/>
            <p:nvPr/>
          </p:nvSpPr>
          <p:spPr>
            <a:xfrm>
              <a:off x="0" y="-38100"/>
              <a:ext cx="354790" cy="175759"/>
            </a:xfrm>
            <a:prstGeom prst="rect">
              <a:avLst/>
            </a:prstGeom>
          </p:spPr>
          <p:txBody>
            <a:bodyPr lIns="47695" tIns="47695" rIns="47695" bIns="47695" rtlCol="0" anchor="ctr"/>
            <a:lstStyle/>
            <a:p>
              <a:pPr algn="ctr">
                <a:lnSpc>
                  <a:spcPts val="2519"/>
                </a:lnSpc>
              </a:pPr>
              <a:endParaRPr/>
            </a:p>
          </p:txBody>
        </p:sp>
      </p:grpSp>
      <p:sp>
        <p:nvSpPr>
          <p:cNvPr id="42" name="TextBox 42"/>
          <p:cNvSpPr txBox="1"/>
          <p:nvPr/>
        </p:nvSpPr>
        <p:spPr>
          <a:xfrm>
            <a:off x="1949503" y="705896"/>
            <a:ext cx="2525890" cy="1278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04</a:t>
            </a:r>
          </a:p>
        </p:txBody>
      </p:sp>
      <p:sp>
        <p:nvSpPr>
          <p:cNvPr id="43" name="슬라이드 번호 개체 틀 42"/>
          <p:cNvSpPr>
            <a:spLocks noGrp="1"/>
          </p:cNvSpPr>
          <p:nvPr>
            <p:ph type="sldNum" sz="quarter" idx="12"/>
          </p:nvPr>
        </p:nvSpPr>
        <p:spPr>
          <a:xfrm>
            <a:off x="15278100" y="9191503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24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F90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11700"/>
            <a:ext cx="18288000" cy="10281645"/>
          </a:xfrm>
          <a:custGeom>
            <a:avLst/>
            <a:gdLst/>
            <a:ahLst/>
            <a:cxnLst/>
            <a:rect l="l" t="t" r="r" b="b"/>
            <a:pathLst>
              <a:path w="18288000" h="10281645">
                <a:moveTo>
                  <a:pt x="0" y="0"/>
                </a:moveTo>
                <a:lnTo>
                  <a:pt x="18288000" y="0"/>
                </a:lnTo>
                <a:lnTo>
                  <a:pt x="18288000" y="10281644"/>
                </a:lnTo>
                <a:lnTo>
                  <a:pt x="0" y="102816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3000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876300" y="730372"/>
            <a:ext cx="16535400" cy="8826256"/>
            <a:chOff x="0" y="0"/>
            <a:chExt cx="4355002" cy="232461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355002" cy="2324611"/>
            </a:xfrm>
            <a:custGeom>
              <a:avLst/>
              <a:gdLst/>
              <a:ahLst/>
              <a:cxnLst/>
              <a:rect l="l" t="t" r="r" b="b"/>
              <a:pathLst>
                <a:path w="4355002" h="2324611">
                  <a:moveTo>
                    <a:pt x="0" y="0"/>
                  </a:moveTo>
                  <a:lnTo>
                    <a:pt x="4355002" y="0"/>
                  </a:lnTo>
                  <a:lnTo>
                    <a:pt x="4355002" y="2324611"/>
                  </a:lnTo>
                  <a:lnTo>
                    <a:pt x="0" y="232461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355002" cy="23627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" name="AutoShape 6"/>
          <p:cNvSpPr/>
          <p:nvPr/>
        </p:nvSpPr>
        <p:spPr>
          <a:xfrm>
            <a:off x="1809896" y="2203976"/>
            <a:ext cx="14537608" cy="0"/>
          </a:xfrm>
          <a:prstGeom prst="line">
            <a:avLst/>
          </a:prstGeom>
          <a:ln w="9525" cap="flat">
            <a:solidFill>
              <a:srgbClr val="7F90D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Freeform 7"/>
          <p:cNvSpPr/>
          <p:nvPr/>
        </p:nvSpPr>
        <p:spPr>
          <a:xfrm>
            <a:off x="8555972" y="2595490"/>
            <a:ext cx="6829658" cy="6662810"/>
          </a:xfrm>
          <a:custGeom>
            <a:avLst/>
            <a:gdLst/>
            <a:ahLst/>
            <a:cxnLst/>
            <a:rect l="l" t="t" r="r" b="b"/>
            <a:pathLst>
              <a:path w="6829658" h="6662810">
                <a:moveTo>
                  <a:pt x="0" y="0"/>
                </a:moveTo>
                <a:lnTo>
                  <a:pt x="6829658" y="0"/>
                </a:lnTo>
                <a:lnTo>
                  <a:pt x="6829658" y="6662810"/>
                </a:lnTo>
                <a:lnTo>
                  <a:pt x="0" y="666281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9788" t="-25340" r="-52808" b="-5077"/>
            </a:stretch>
          </a:blipFill>
        </p:spPr>
      </p:sp>
      <p:sp>
        <p:nvSpPr>
          <p:cNvPr id="8" name="AutoShape 8"/>
          <p:cNvSpPr/>
          <p:nvPr/>
        </p:nvSpPr>
        <p:spPr>
          <a:xfrm>
            <a:off x="9661529" y="3829945"/>
            <a:ext cx="1219379" cy="0"/>
          </a:xfrm>
          <a:prstGeom prst="line">
            <a:avLst/>
          </a:prstGeom>
          <a:ln w="47625" cap="flat">
            <a:solidFill>
              <a:srgbClr val="FF313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AutoShape 9"/>
          <p:cNvSpPr/>
          <p:nvPr/>
        </p:nvSpPr>
        <p:spPr>
          <a:xfrm>
            <a:off x="10529146" y="2809134"/>
            <a:ext cx="0" cy="1020811"/>
          </a:xfrm>
          <a:prstGeom prst="line">
            <a:avLst/>
          </a:prstGeom>
          <a:ln w="47625" cap="flat">
            <a:solidFill>
              <a:srgbClr val="FF313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AutoShape 10"/>
          <p:cNvSpPr/>
          <p:nvPr/>
        </p:nvSpPr>
        <p:spPr>
          <a:xfrm>
            <a:off x="10880908" y="3829945"/>
            <a:ext cx="0" cy="1811960"/>
          </a:xfrm>
          <a:prstGeom prst="line">
            <a:avLst/>
          </a:prstGeom>
          <a:ln w="47625" cap="flat">
            <a:solidFill>
              <a:srgbClr val="FF313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AutoShape 11"/>
          <p:cNvSpPr/>
          <p:nvPr/>
        </p:nvSpPr>
        <p:spPr>
          <a:xfrm>
            <a:off x="10880908" y="3996113"/>
            <a:ext cx="329595" cy="0"/>
          </a:xfrm>
          <a:prstGeom prst="line">
            <a:avLst/>
          </a:prstGeom>
          <a:ln w="47625" cap="flat">
            <a:solidFill>
              <a:srgbClr val="FF313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AutoShape 12"/>
          <p:cNvSpPr/>
          <p:nvPr/>
        </p:nvSpPr>
        <p:spPr>
          <a:xfrm>
            <a:off x="10880908" y="5641905"/>
            <a:ext cx="329595" cy="0"/>
          </a:xfrm>
          <a:prstGeom prst="line">
            <a:avLst/>
          </a:prstGeom>
          <a:ln w="47625" cap="flat">
            <a:solidFill>
              <a:srgbClr val="FF313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AutoShape 13"/>
          <p:cNvSpPr/>
          <p:nvPr/>
        </p:nvSpPr>
        <p:spPr>
          <a:xfrm>
            <a:off x="12197746" y="5618092"/>
            <a:ext cx="171491" cy="0"/>
          </a:xfrm>
          <a:prstGeom prst="line">
            <a:avLst/>
          </a:prstGeom>
          <a:ln w="47625" cap="flat">
            <a:solidFill>
              <a:srgbClr val="FF313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" name="AutoShape 14"/>
          <p:cNvSpPr/>
          <p:nvPr/>
        </p:nvSpPr>
        <p:spPr>
          <a:xfrm>
            <a:off x="12611131" y="5618092"/>
            <a:ext cx="1265470" cy="0"/>
          </a:xfrm>
          <a:prstGeom prst="line">
            <a:avLst/>
          </a:prstGeom>
          <a:ln w="47625" cap="flat">
            <a:solidFill>
              <a:srgbClr val="FF313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AutoShape 15"/>
          <p:cNvSpPr/>
          <p:nvPr/>
        </p:nvSpPr>
        <p:spPr>
          <a:xfrm>
            <a:off x="13852789" y="5618092"/>
            <a:ext cx="0" cy="1104979"/>
          </a:xfrm>
          <a:prstGeom prst="line">
            <a:avLst/>
          </a:prstGeom>
          <a:ln w="47625" cap="flat">
            <a:solidFill>
              <a:srgbClr val="FF313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6" name="AutoShape 16"/>
          <p:cNvSpPr/>
          <p:nvPr/>
        </p:nvSpPr>
        <p:spPr>
          <a:xfrm>
            <a:off x="13451151" y="6723072"/>
            <a:ext cx="401638" cy="0"/>
          </a:xfrm>
          <a:prstGeom prst="line">
            <a:avLst/>
          </a:prstGeom>
          <a:ln w="47625" cap="flat">
            <a:solidFill>
              <a:srgbClr val="FF313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7" name="AutoShape 17"/>
          <p:cNvSpPr/>
          <p:nvPr/>
        </p:nvSpPr>
        <p:spPr>
          <a:xfrm>
            <a:off x="12727172" y="6886248"/>
            <a:ext cx="351253" cy="0"/>
          </a:xfrm>
          <a:prstGeom prst="line">
            <a:avLst/>
          </a:prstGeom>
          <a:ln w="47625" cap="flat">
            <a:solidFill>
              <a:srgbClr val="FF313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8" name="AutoShape 18"/>
          <p:cNvSpPr/>
          <p:nvPr/>
        </p:nvSpPr>
        <p:spPr>
          <a:xfrm>
            <a:off x="10365800" y="8135894"/>
            <a:ext cx="4261300" cy="0"/>
          </a:xfrm>
          <a:prstGeom prst="line">
            <a:avLst/>
          </a:prstGeom>
          <a:ln w="47625" cap="flat">
            <a:solidFill>
              <a:srgbClr val="FF313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9" name="AutoShape 19"/>
          <p:cNvSpPr/>
          <p:nvPr/>
        </p:nvSpPr>
        <p:spPr>
          <a:xfrm flipH="1">
            <a:off x="14627100" y="7111737"/>
            <a:ext cx="0" cy="1024157"/>
          </a:xfrm>
          <a:prstGeom prst="line">
            <a:avLst/>
          </a:prstGeom>
          <a:ln w="47625" cap="flat">
            <a:solidFill>
              <a:srgbClr val="FF313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0" name="Freeform 20"/>
          <p:cNvSpPr/>
          <p:nvPr/>
        </p:nvSpPr>
        <p:spPr>
          <a:xfrm>
            <a:off x="14029548" y="6692077"/>
            <a:ext cx="349672" cy="568720"/>
          </a:xfrm>
          <a:custGeom>
            <a:avLst/>
            <a:gdLst/>
            <a:ahLst/>
            <a:cxnLst/>
            <a:rect l="l" t="t" r="r" b="b"/>
            <a:pathLst>
              <a:path w="349672" h="568720">
                <a:moveTo>
                  <a:pt x="0" y="0"/>
                </a:moveTo>
                <a:lnTo>
                  <a:pt x="349672" y="0"/>
                </a:lnTo>
                <a:lnTo>
                  <a:pt x="349672" y="568719"/>
                </a:lnTo>
                <a:lnTo>
                  <a:pt x="0" y="56871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21" name="AutoShape 21"/>
          <p:cNvSpPr/>
          <p:nvPr/>
        </p:nvSpPr>
        <p:spPr>
          <a:xfrm>
            <a:off x="14225463" y="7135550"/>
            <a:ext cx="401638" cy="0"/>
          </a:xfrm>
          <a:prstGeom prst="line">
            <a:avLst/>
          </a:prstGeom>
          <a:ln w="47625" cap="flat">
            <a:solidFill>
              <a:srgbClr val="FF313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2" name="AutoShape 22"/>
          <p:cNvSpPr/>
          <p:nvPr/>
        </p:nvSpPr>
        <p:spPr>
          <a:xfrm>
            <a:off x="13767381" y="6989772"/>
            <a:ext cx="310039" cy="0"/>
          </a:xfrm>
          <a:prstGeom prst="line">
            <a:avLst/>
          </a:prstGeom>
          <a:ln w="47625" cap="flat">
            <a:solidFill>
              <a:srgbClr val="FF313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3" name="AutoShape 23"/>
          <p:cNvSpPr/>
          <p:nvPr/>
        </p:nvSpPr>
        <p:spPr>
          <a:xfrm>
            <a:off x="13457342" y="7013584"/>
            <a:ext cx="310039" cy="0"/>
          </a:xfrm>
          <a:prstGeom prst="line">
            <a:avLst/>
          </a:prstGeom>
          <a:ln w="47625" cap="flat">
            <a:solidFill>
              <a:srgbClr val="FF313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4" name="AutoShape 24"/>
          <p:cNvSpPr/>
          <p:nvPr/>
        </p:nvSpPr>
        <p:spPr>
          <a:xfrm flipH="1">
            <a:off x="10388217" y="7191400"/>
            <a:ext cx="0" cy="972295"/>
          </a:xfrm>
          <a:prstGeom prst="line">
            <a:avLst/>
          </a:prstGeom>
          <a:ln w="47625" cap="flat">
            <a:solidFill>
              <a:srgbClr val="FF313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5" name="AutoShape 25"/>
          <p:cNvSpPr/>
          <p:nvPr/>
        </p:nvSpPr>
        <p:spPr>
          <a:xfrm>
            <a:off x="11081892" y="4211945"/>
            <a:ext cx="128610" cy="0"/>
          </a:xfrm>
          <a:prstGeom prst="line">
            <a:avLst/>
          </a:prstGeom>
          <a:ln w="47625" cap="flat">
            <a:solidFill>
              <a:srgbClr val="FF313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6" name="AutoShape 26"/>
          <p:cNvSpPr/>
          <p:nvPr/>
        </p:nvSpPr>
        <p:spPr>
          <a:xfrm>
            <a:off x="11081892" y="4188085"/>
            <a:ext cx="0" cy="1101500"/>
          </a:xfrm>
          <a:prstGeom prst="line">
            <a:avLst/>
          </a:prstGeom>
          <a:ln w="47625" cap="flat">
            <a:solidFill>
              <a:srgbClr val="FF313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7" name="AutoShape 27"/>
          <p:cNvSpPr/>
          <p:nvPr/>
        </p:nvSpPr>
        <p:spPr>
          <a:xfrm>
            <a:off x="11049031" y="5265773"/>
            <a:ext cx="3353526" cy="23812"/>
          </a:xfrm>
          <a:prstGeom prst="line">
            <a:avLst/>
          </a:prstGeom>
          <a:ln w="47625" cap="flat">
            <a:solidFill>
              <a:srgbClr val="FF313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8" name="AutoShape 28"/>
          <p:cNvSpPr/>
          <p:nvPr/>
        </p:nvSpPr>
        <p:spPr>
          <a:xfrm>
            <a:off x="14661786" y="5665717"/>
            <a:ext cx="313329" cy="0"/>
          </a:xfrm>
          <a:prstGeom prst="line">
            <a:avLst/>
          </a:prstGeom>
          <a:ln w="47625" cap="flat">
            <a:solidFill>
              <a:srgbClr val="FF313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9" name="AutoShape 29"/>
          <p:cNvSpPr/>
          <p:nvPr/>
        </p:nvSpPr>
        <p:spPr>
          <a:xfrm>
            <a:off x="12727172" y="6867806"/>
            <a:ext cx="0" cy="145778"/>
          </a:xfrm>
          <a:prstGeom prst="line">
            <a:avLst/>
          </a:prstGeom>
          <a:ln w="47625" cap="flat">
            <a:solidFill>
              <a:srgbClr val="FF313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0" name="AutoShape 30"/>
          <p:cNvSpPr/>
          <p:nvPr/>
        </p:nvSpPr>
        <p:spPr>
          <a:xfrm>
            <a:off x="12462690" y="7013584"/>
            <a:ext cx="264483" cy="0"/>
          </a:xfrm>
          <a:prstGeom prst="line">
            <a:avLst/>
          </a:prstGeom>
          <a:ln w="47625" cap="flat">
            <a:solidFill>
              <a:srgbClr val="FF313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1" name="AutoShape 31"/>
          <p:cNvSpPr/>
          <p:nvPr/>
        </p:nvSpPr>
        <p:spPr>
          <a:xfrm>
            <a:off x="11893776" y="7191400"/>
            <a:ext cx="341508" cy="0"/>
          </a:xfrm>
          <a:prstGeom prst="line">
            <a:avLst/>
          </a:prstGeom>
          <a:ln w="47625" cap="flat">
            <a:solidFill>
              <a:srgbClr val="FF313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2" name="AutoShape 32"/>
          <p:cNvSpPr/>
          <p:nvPr/>
        </p:nvSpPr>
        <p:spPr>
          <a:xfrm>
            <a:off x="11266864" y="7191400"/>
            <a:ext cx="341508" cy="0"/>
          </a:xfrm>
          <a:prstGeom prst="line">
            <a:avLst/>
          </a:prstGeom>
          <a:ln w="47625" cap="flat">
            <a:solidFill>
              <a:srgbClr val="FF313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3" name="AutoShape 33"/>
          <p:cNvSpPr/>
          <p:nvPr/>
        </p:nvSpPr>
        <p:spPr>
          <a:xfrm flipV="1">
            <a:off x="10388217" y="7212355"/>
            <a:ext cx="89683" cy="2858"/>
          </a:xfrm>
          <a:prstGeom prst="line">
            <a:avLst/>
          </a:prstGeom>
          <a:ln w="47625" cap="flat">
            <a:solidFill>
              <a:srgbClr val="FF313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4" name="AutoShape 34"/>
          <p:cNvSpPr/>
          <p:nvPr/>
        </p:nvSpPr>
        <p:spPr>
          <a:xfrm>
            <a:off x="13474963" y="7762535"/>
            <a:ext cx="1152137" cy="0"/>
          </a:xfrm>
          <a:prstGeom prst="line">
            <a:avLst/>
          </a:prstGeom>
          <a:ln w="47625" cap="flat">
            <a:solidFill>
              <a:srgbClr val="FF313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5" name="AutoShape 35"/>
          <p:cNvSpPr/>
          <p:nvPr/>
        </p:nvSpPr>
        <p:spPr>
          <a:xfrm>
            <a:off x="12923406" y="7582826"/>
            <a:ext cx="155019" cy="0"/>
          </a:xfrm>
          <a:prstGeom prst="line">
            <a:avLst/>
          </a:prstGeom>
          <a:ln w="47625" cap="flat">
            <a:solidFill>
              <a:srgbClr val="FF313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6" name="AutoShape 36"/>
          <p:cNvSpPr/>
          <p:nvPr/>
        </p:nvSpPr>
        <p:spPr>
          <a:xfrm flipH="1">
            <a:off x="12923406" y="7558850"/>
            <a:ext cx="0" cy="710248"/>
          </a:xfrm>
          <a:prstGeom prst="line">
            <a:avLst/>
          </a:prstGeom>
          <a:ln w="47625" cap="flat">
            <a:solidFill>
              <a:srgbClr val="FF313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7" name="AutoShape 37"/>
          <p:cNvSpPr/>
          <p:nvPr/>
        </p:nvSpPr>
        <p:spPr>
          <a:xfrm>
            <a:off x="12925283" y="8245285"/>
            <a:ext cx="2049832" cy="0"/>
          </a:xfrm>
          <a:prstGeom prst="line">
            <a:avLst/>
          </a:prstGeom>
          <a:ln w="47625" cap="flat">
            <a:solidFill>
              <a:srgbClr val="FF313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8" name="AutoShape 38"/>
          <p:cNvSpPr/>
          <p:nvPr/>
        </p:nvSpPr>
        <p:spPr>
          <a:xfrm flipH="1">
            <a:off x="14951302" y="5665717"/>
            <a:ext cx="23813" cy="2608896"/>
          </a:xfrm>
          <a:prstGeom prst="line">
            <a:avLst/>
          </a:prstGeom>
          <a:ln w="47625" cap="flat">
            <a:solidFill>
              <a:srgbClr val="FF313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9" name="AutoShape 39"/>
          <p:cNvSpPr/>
          <p:nvPr/>
        </p:nvSpPr>
        <p:spPr>
          <a:xfrm>
            <a:off x="13474963" y="8862505"/>
            <a:ext cx="401638" cy="0"/>
          </a:xfrm>
          <a:prstGeom prst="line">
            <a:avLst/>
          </a:prstGeom>
          <a:ln w="47625" cap="flat">
            <a:solidFill>
              <a:srgbClr val="FF313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0" name="AutoShape 40"/>
          <p:cNvSpPr/>
          <p:nvPr/>
        </p:nvSpPr>
        <p:spPr>
          <a:xfrm>
            <a:off x="13876601" y="8847265"/>
            <a:ext cx="0" cy="273527"/>
          </a:xfrm>
          <a:prstGeom prst="line">
            <a:avLst/>
          </a:prstGeom>
          <a:ln w="47625" cap="flat">
            <a:solidFill>
              <a:srgbClr val="FF313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1" name="AutoShape 41"/>
          <p:cNvSpPr/>
          <p:nvPr/>
        </p:nvSpPr>
        <p:spPr>
          <a:xfrm>
            <a:off x="13852789" y="9120792"/>
            <a:ext cx="723585" cy="0"/>
          </a:xfrm>
          <a:prstGeom prst="line">
            <a:avLst/>
          </a:prstGeom>
          <a:ln w="47625" cap="flat">
            <a:solidFill>
              <a:srgbClr val="FF313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2" name="AutoShape 42"/>
          <p:cNvSpPr/>
          <p:nvPr/>
        </p:nvSpPr>
        <p:spPr>
          <a:xfrm>
            <a:off x="12332990" y="8759635"/>
            <a:ext cx="679778" cy="0"/>
          </a:xfrm>
          <a:prstGeom prst="line">
            <a:avLst/>
          </a:prstGeom>
          <a:ln w="47625" cap="flat">
            <a:solidFill>
              <a:srgbClr val="FF313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3" name="AutoShape 43"/>
          <p:cNvSpPr/>
          <p:nvPr/>
        </p:nvSpPr>
        <p:spPr>
          <a:xfrm>
            <a:off x="12332990" y="7441651"/>
            <a:ext cx="12434" cy="1317984"/>
          </a:xfrm>
          <a:prstGeom prst="line">
            <a:avLst/>
          </a:prstGeom>
          <a:ln w="47625" cap="flat">
            <a:solidFill>
              <a:srgbClr val="FF313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4" name="Freeform 44"/>
          <p:cNvSpPr/>
          <p:nvPr/>
        </p:nvSpPr>
        <p:spPr>
          <a:xfrm>
            <a:off x="1851211" y="5361361"/>
            <a:ext cx="6294958" cy="370292"/>
          </a:xfrm>
          <a:custGeom>
            <a:avLst/>
            <a:gdLst/>
            <a:ahLst/>
            <a:cxnLst/>
            <a:rect l="l" t="t" r="r" b="b"/>
            <a:pathLst>
              <a:path w="6294958" h="370292">
                <a:moveTo>
                  <a:pt x="0" y="0"/>
                </a:moveTo>
                <a:lnTo>
                  <a:pt x="6294957" y="0"/>
                </a:lnTo>
                <a:lnTo>
                  <a:pt x="6294957" y="370292"/>
                </a:lnTo>
                <a:lnTo>
                  <a:pt x="0" y="37029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45" name="TextBox 45"/>
          <p:cNvSpPr txBox="1"/>
          <p:nvPr/>
        </p:nvSpPr>
        <p:spPr>
          <a:xfrm>
            <a:off x="3345799" y="705896"/>
            <a:ext cx="11405513" cy="1278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Instruction Set Type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1851211" y="2264091"/>
            <a:ext cx="5248366" cy="5233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26"/>
              </a:lnSpc>
              <a:spcBef>
                <a:spcPct val="0"/>
              </a:spcBef>
            </a:pPr>
            <a:r>
              <a:rPr lang="en-US" sz="3019" u="sng">
                <a:solidFill>
                  <a:srgbClr val="54545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J - TYPE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1949503" y="705896"/>
            <a:ext cx="2525890" cy="1278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04</a:t>
            </a:r>
          </a:p>
        </p:txBody>
      </p:sp>
      <p:sp>
        <p:nvSpPr>
          <p:cNvPr id="48" name="슬라이드 번호 개체 틀 47"/>
          <p:cNvSpPr>
            <a:spLocks noGrp="1"/>
          </p:cNvSpPr>
          <p:nvPr>
            <p:ph type="sldNum" sz="quarter" idx="12"/>
          </p:nvPr>
        </p:nvSpPr>
        <p:spPr>
          <a:xfrm>
            <a:off x="15278100" y="915810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25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F90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11700"/>
            <a:ext cx="18288000" cy="10281645"/>
          </a:xfrm>
          <a:custGeom>
            <a:avLst/>
            <a:gdLst/>
            <a:ahLst/>
            <a:cxnLst/>
            <a:rect l="l" t="t" r="r" b="b"/>
            <a:pathLst>
              <a:path w="18288000" h="10281645">
                <a:moveTo>
                  <a:pt x="0" y="0"/>
                </a:moveTo>
                <a:lnTo>
                  <a:pt x="18288000" y="0"/>
                </a:lnTo>
                <a:lnTo>
                  <a:pt x="18288000" y="10281644"/>
                </a:lnTo>
                <a:lnTo>
                  <a:pt x="0" y="102816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3000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876300" y="730372"/>
            <a:ext cx="16535400" cy="8826256"/>
            <a:chOff x="0" y="0"/>
            <a:chExt cx="4355002" cy="232461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355002" cy="2324611"/>
            </a:xfrm>
            <a:custGeom>
              <a:avLst/>
              <a:gdLst/>
              <a:ahLst/>
              <a:cxnLst/>
              <a:rect l="l" t="t" r="r" b="b"/>
              <a:pathLst>
                <a:path w="4355002" h="2324611">
                  <a:moveTo>
                    <a:pt x="0" y="0"/>
                  </a:moveTo>
                  <a:lnTo>
                    <a:pt x="4355002" y="0"/>
                  </a:lnTo>
                  <a:lnTo>
                    <a:pt x="4355002" y="2324611"/>
                  </a:lnTo>
                  <a:lnTo>
                    <a:pt x="0" y="232461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355002" cy="23627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" name="AutoShape 6"/>
          <p:cNvSpPr/>
          <p:nvPr/>
        </p:nvSpPr>
        <p:spPr>
          <a:xfrm>
            <a:off x="1809896" y="2203976"/>
            <a:ext cx="14537608" cy="0"/>
          </a:xfrm>
          <a:prstGeom prst="line">
            <a:avLst/>
          </a:prstGeom>
          <a:ln w="9525" cap="flat">
            <a:solidFill>
              <a:srgbClr val="7F90D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Freeform 7"/>
          <p:cNvSpPr/>
          <p:nvPr/>
        </p:nvSpPr>
        <p:spPr>
          <a:xfrm>
            <a:off x="8555972" y="2595490"/>
            <a:ext cx="6829658" cy="6662810"/>
          </a:xfrm>
          <a:custGeom>
            <a:avLst/>
            <a:gdLst/>
            <a:ahLst/>
            <a:cxnLst/>
            <a:rect l="l" t="t" r="r" b="b"/>
            <a:pathLst>
              <a:path w="6829658" h="6662810">
                <a:moveTo>
                  <a:pt x="0" y="0"/>
                </a:moveTo>
                <a:lnTo>
                  <a:pt x="6829658" y="0"/>
                </a:lnTo>
                <a:lnTo>
                  <a:pt x="6829658" y="6662810"/>
                </a:lnTo>
                <a:lnTo>
                  <a:pt x="0" y="666281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9788" t="-25340" r="-52808" b="-5077"/>
            </a:stretch>
          </a:blipFill>
        </p:spPr>
      </p:sp>
      <p:sp>
        <p:nvSpPr>
          <p:cNvPr id="8" name="AutoShape 8"/>
          <p:cNvSpPr/>
          <p:nvPr/>
        </p:nvSpPr>
        <p:spPr>
          <a:xfrm>
            <a:off x="9661529" y="3829945"/>
            <a:ext cx="1219379" cy="0"/>
          </a:xfrm>
          <a:prstGeom prst="line">
            <a:avLst/>
          </a:prstGeom>
          <a:ln w="47625" cap="flat">
            <a:solidFill>
              <a:srgbClr val="FF313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AutoShape 9"/>
          <p:cNvSpPr/>
          <p:nvPr/>
        </p:nvSpPr>
        <p:spPr>
          <a:xfrm>
            <a:off x="10529146" y="2809134"/>
            <a:ext cx="0" cy="1020811"/>
          </a:xfrm>
          <a:prstGeom prst="line">
            <a:avLst/>
          </a:prstGeom>
          <a:ln w="47625" cap="flat">
            <a:solidFill>
              <a:srgbClr val="FF313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AutoShape 10"/>
          <p:cNvSpPr/>
          <p:nvPr/>
        </p:nvSpPr>
        <p:spPr>
          <a:xfrm>
            <a:off x="10880908" y="3829945"/>
            <a:ext cx="0" cy="1811960"/>
          </a:xfrm>
          <a:prstGeom prst="line">
            <a:avLst/>
          </a:prstGeom>
          <a:ln w="47625" cap="flat">
            <a:solidFill>
              <a:srgbClr val="FF313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AutoShape 11"/>
          <p:cNvSpPr/>
          <p:nvPr/>
        </p:nvSpPr>
        <p:spPr>
          <a:xfrm>
            <a:off x="10880908" y="3996113"/>
            <a:ext cx="329595" cy="0"/>
          </a:xfrm>
          <a:prstGeom prst="line">
            <a:avLst/>
          </a:prstGeom>
          <a:ln w="47625" cap="flat">
            <a:solidFill>
              <a:srgbClr val="FF313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AutoShape 12"/>
          <p:cNvSpPr/>
          <p:nvPr/>
        </p:nvSpPr>
        <p:spPr>
          <a:xfrm>
            <a:off x="10880908" y="5641905"/>
            <a:ext cx="329595" cy="0"/>
          </a:xfrm>
          <a:prstGeom prst="line">
            <a:avLst/>
          </a:prstGeom>
          <a:ln w="47625" cap="flat">
            <a:solidFill>
              <a:srgbClr val="FF313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AutoShape 13"/>
          <p:cNvSpPr/>
          <p:nvPr/>
        </p:nvSpPr>
        <p:spPr>
          <a:xfrm>
            <a:off x="12197746" y="5618092"/>
            <a:ext cx="171491" cy="0"/>
          </a:xfrm>
          <a:prstGeom prst="line">
            <a:avLst/>
          </a:prstGeom>
          <a:ln w="47625" cap="flat">
            <a:solidFill>
              <a:srgbClr val="FF313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" name="AutoShape 14"/>
          <p:cNvSpPr/>
          <p:nvPr/>
        </p:nvSpPr>
        <p:spPr>
          <a:xfrm>
            <a:off x="12611131" y="5618092"/>
            <a:ext cx="1265470" cy="0"/>
          </a:xfrm>
          <a:prstGeom prst="line">
            <a:avLst/>
          </a:prstGeom>
          <a:ln w="47625" cap="flat">
            <a:solidFill>
              <a:srgbClr val="FF313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AutoShape 15"/>
          <p:cNvSpPr/>
          <p:nvPr/>
        </p:nvSpPr>
        <p:spPr>
          <a:xfrm>
            <a:off x="13852789" y="5618092"/>
            <a:ext cx="0" cy="1104979"/>
          </a:xfrm>
          <a:prstGeom prst="line">
            <a:avLst/>
          </a:prstGeom>
          <a:ln w="47625" cap="flat">
            <a:solidFill>
              <a:srgbClr val="FF313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6" name="AutoShape 16"/>
          <p:cNvSpPr/>
          <p:nvPr/>
        </p:nvSpPr>
        <p:spPr>
          <a:xfrm>
            <a:off x="13451151" y="6723072"/>
            <a:ext cx="401638" cy="0"/>
          </a:xfrm>
          <a:prstGeom prst="line">
            <a:avLst/>
          </a:prstGeom>
          <a:ln w="47625" cap="flat">
            <a:solidFill>
              <a:srgbClr val="FF313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7" name="AutoShape 17"/>
          <p:cNvSpPr/>
          <p:nvPr/>
        </p:nvSpPr>
        <p:spPr>
          <a:xfrm>
            <a:off x="12727172" y="6886248"/>
            <a:ext cx="351253" cy="0"/>
          </a:xfrm>
          <a:prstGeom prst="line">
            <a:avLst/>
          </a:prstGeom>
          <a:ln w="47625" cap="flat">
            <a:solidFill>
              <a:srgbClr val="FF313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8" name="AutoShape 18"/>
          <p:cNvSpPr/>
          <p:nvPr/>
        </p:nvSpPr>
        <p:spPr>
          <a:xfrm>
            <a:off x="10365800" y="8135894"/>
            <a:ext cx="4261300" cy="0"/>
          </a:xfrm>
          <a:prstGeom prst="line">
            <a:avLst/>
          </a:prstGeom>
          <a:ln w="47625" cap="flat">
            <a:solidFill>
              <a:srgbClr val="FF313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9" name="AutoShape 19"/>
          <p:cNvSpPr/>
          <p:nvPr/>
        </p:nvSpPr>
        <p:spPr>
          <a:xfrm flipH="1">
            <a:off x="14627100" y="7111737"/>
            <a:ext cx="0" cy="1024157"/>
          </a:xfrm>
          <a:prstGeom prst="line">
            <a:avLst/>
          </a:prstGeom>
          <a:ln w="47625" cap="flat">
            <a:solidFill>
              <a:srgbClr val="FF313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0" name="AutoShape 20"/>
          <p:cNvSpPr/>
          <p:nvPr/>
        </p:nvSpPr>
        <p:spPr>
          <a:xfrm>
            <a:off x="14225463" y="7111737"/>
            <a:ext cx="401638" cy="0"/>
          </a:xfrm>
          <a:prstGeom prst="line">
            <a:avLst/>
          </a:prstGeom>
          <a:ln w="47625" cap="flat">
            <a:solidFill>
              <a:srgbClr val="FF313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1" name="AutoShape 21"/>
          <p:cNvSpPr/>
          <p:nvPr/>
        </p:nvSpPr>
        <p:spPr>
          <a:xfrm>
            <a:off x="13767381" y="6989772"/>
            <a:ext cx="310039" cy="0"/>
          </a:xfrm>
          <a:prstGeom prst="line">
            <a:avLst/>
          </a:prstGeom>
          <a:ln w="47625" cap="flat">
            <a:solidFill>
              <a:srgbClr val="FF313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2" name="AutoShape 22"/>
          <p:cNvSpPr/>
          <p:nvPr/>
        </p:nvSpPr>
        <p:spPr>
          <a:xfrm>
            <a:off x="13457342" y="7013584"/>
            <a:ext cx="310039" cy="0"/>
          </a:xfrm>
          <a:prstGeom prst="line">
            <a:avLst/>
          </a:prstGeom>
          <a:ln w="47625" cap="flat">
            <a:solidFill>
              <a:srgbClr val="FF313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3" name="AutoShape 23"/>
          <p:cNvSpPr/>
          <p:nvPr/>
        </p:nvSpPr>
        <p:spPr>
          <a:xfrm flipH="1">
            <a:off x="10388217" y="7191400"/>
            <a:ext cx="0" cy="972295"/>
          </a:xfrm>
          <a:prstGeom prst="line">
            <a:avLst/>
          </a:prstGeom>
          <a:ln w="47625" cap="flat">
            <a:solidFill>
              <a:srgbClr val="FF313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4" name="AutoShape 24"/>
          <p:cNvSpPr/>
          <p:nvPr/>
        </p:nvSpPr>
        <p:spPr>
          <a:xfrm>
            <a:off x="11081892" y="4211945"/>
            <a:ext cx="128610" cy="0"/>
          </a:xfrm>
          <a:prstGeom prst="line">
            <a:avLst/>
          </a:prstGeom>
          <a:ln w="47625" cap="flat">
            <a:solidFill>
              <a:srgbClr val="FF313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5" name="AutoShape 25"/>
          <p:cNvSpPr/>
          <p:nvPr/>
        </p:nvSpPr>
        <p:spPr>
          <a:xfrm>
            <a:off x="11081892" y="4188085"/>
            <a:ext cx="0" cy="1101500"/>
          </a:xfrm>
          <a:prstGeom prst="line">
            <a:avLst/>
          </a:prstGeom>
          <a:ln w="47625" cap="flat">
            <a:solidFill>
              <a:srgbClr val="FF313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6" name="AutoShape 26"/>
          <p:cNvSpPr/>
          <p:nvPr/>
        </p:nvSpPr>
        <p:spPr>
          <a:xfrm>
            <a:off x="11049031" y="5265773"/>
            <a:ext cx="3353526" cy="23812"/>
          </a:xfrm>
          <a:prstGeom prst="line">
            <a:avLst/>
          </a:prstGeom>
          <a:ln w="47625" cap="flat">
            <a:solidFill>
              <a:srgbClr val="FF313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7" name="AutoShape 27"/>
          <p:cNvSpPr/>
          <p:nvPr/>
        </p:nvSpPr>
        <p:spPr>
          <a:xfrm>
            <a:off x="14661786" y="5665717"/>
            <a:ext cx="313329" cy="0"/>
          </a:xfrm>
          <a:prstGeom prst="line">
            <a:avLst/>
          </a:prstGeom>
          <a:ln w="47625" cap="flat">
            <a:solidFill>
              <a:srgbClr val="FF313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8" name="AutoShape 28"/>
          <p:cNvSpPr/>
          <p:nvPr/>
        </p:nvSpPr>
        <p:spPr>
          <a:xfrm>
            <a:off x="12727172" y="6867806"/>
            <a:ext cx="0" cy="145778"/>
          </a:xfrm>
          <a:prstGeom prst="line">
            <a:avLst/>
          </a:prstGeom>
          <a:ln w="47625" cap="flat">
            <a:solidFill>
              <a:srgbClr val="FF313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9" name="AutoShape 29"/>
          <p:cNvSpPr/>
          <p:nvPr/>
        </p:nvSpPr>
        <p:spPr>
          <a:xfrm>
            <a:off x="12462690" y="7013584"/>
            <a:ext cx="264483" cy="0"/>
          </a:xfrm>
          <a:prstGeom prst="line">
            <a:avLst/>
          </a:prstGeom>
          <a:ln w="47625" cap="flat">
            <a:solidFill>
              <a:srgbClr val="FF313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0" name="AutoShape 30"/>
          <p:cNvSpPr/>
          <p:nvPr/>
        </p:nvSpPr>
        <p:spPr>
          <a:xfrm>
            <a:off x="11893776" y="7191400"/>
            <a:ext cx="341508" cy="0"/>
          </a:xfrm>
          <a:prstGeom prst="line">
            <a:avLst/>
          </a:prstGeom>
          <a:ln w="47625" cap="flat">
            <a:solidFill>
              <a:srgbClr val="FF313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1" name="AutoShape 31"/>
          <p:cNvSpPr/>
          <p:nvPr/>
        </p:nvSpPr>
        <p:spPr>
          <a:xfrm>
            <a:off x="11266864" y="7191400"/>
            <a:ext cx="341508" cy="0"/>
          </a:xfrm>
          <a:prstGeom prst="line">
            <a:avLst/>
          </a:prstGeom>
          <a:ln w="47625" cap="flat">
            <a:solidFill>
              <a:srgbClr val="FF313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2" name="AutoShape 32"/>
          <p:cNvSpPr/>
          <p:nvPr/>
        </p:nvSpPr>
        <p:spPr>
          <a:xfrm flipV="1">
            <a:off x="10388217" y="7212355"/>
            <a:ext cx="89683" cy="2858"/>
          </a:xfrm>
          <a:prstGeom prst="line">
            <a:avLst/>
          </a:prstGeom>
          <a:ln w="47625" cap="flat">
            <a:solidFill>
              <a:srgbClr val="FF313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3" name="AutoShape 33"/>
          <p:cNvSpPr/>
          <p:nvPr/>
        </p:nvSpPr>
        <p:spPr>
          <a:xfrm>
            <a:off x="13474963" y="7762535"/>
            <a:ext cx="1152137" cy="0"/>
          </a:xfrm>
          <a:prstGeom prst="line">
            <a:avLst/>
          </a:prstGeom>
          <a:ln w="47625" cap="flat">
            <a:solidFill>
              <a:srgbClr val="FF313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4" name="AutoShape 34"/>
          <p:cNvSpPr/>
          <p:nvPr/>
        </p:nvSpPr>
        <p:spPr>
          <a:xfrm>
            <a:off x="12923406" y="7582826"/>
            <a:ext cx="155019" cy="0"/>
          </a:xfrm>
          <a:prstGeom prst="line">
            <a:avLst/>
          </a:prstGeom>
          <a:ln w="47625" cap="flat">
            <a:solidFill>
              <a:srgbClr val="FF313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5" name="AutoShape 35"/>
          <p:cNvSpPr/>
          <p:nvPr/>
        </p:nvSpPr>
        <p:spPr>
          <a:xfrm flipH="1">
            <a:off x="12923406" y="7558850"/>
            <a:ext cx="0" cy="710248"/>
          </a:xfrm>
          <a:prstGeom prst="line">
            <a:avLst/>
          </a:prstGeom>
          <a:ln w="47625" cap="flat">
            <a:solidFill>
              <a:srgbClr val="FF313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6" name="AutoShape 36"/>
          <p:cNvSpPr/>
          <p:nvPr/>
        </p:nvSpPr>
        <p:spPr>
          <a:xfrm>
            <a:off x="12925283" y="8245285"/>
            <a:ext cx="2049832" cy="0"/>
          </a:xfrm>
          <a:prstGeom prst="line">
            <a:avLst/>
          </a:prstGeom>
          <a:ln w="47625" cap="flat">
            <a:solidFill>
              <a:srgbClr val="FF313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7" name="AutoShape 37"/>
          <p:cNvSpPr/>
          <p:nvPr/>
        </p:nvSpPr>
        <p:spPr>
          <a:xfrm flipH="1">
            <a:off x="14951302" y="5665717"/>
            <a:ext cx="23813" cy="2608896"/>
          </a:xfrm>
          <a:prstGeom prst="line">
            <a:avLst/>
          </a:prstGeom>
          <a:ln w="47625" cap="flat">
            <a:solidFill>
              <a:srgbClr val="FF313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8" name="AutoShape 38"/>
          <p:cNvSpPr/>
          <p:nvPr/>
        </p:nvSpPr>
        <p:spPr>
          <a:xfrm>
            <a:off x="13474963" y="8862505"/>
            <a:ext cx="401638" cy="0"/>
          </a:xfrm>
          <a:prstGeom prst="line">
            <a:avLst/>
          </a:prstGeom>
          <a:ln w="47625" cap="flat">
            <a:solidFill>
              <a:srgbClr val="FF313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9" name="AutoShape 39"/>
          <p:cNvSpPr/>
          <p:nvPr/>
        </p:nvSpPr>
        <p:spPr>
          <a:xfrm>
            <a:off x="13876601" y="8847265"/>
            <a:ext cx="0" cy="273527"/>
          </a:xfrm>
          <a:prstGeom prst="line">
            <a:avLst/>
          </a:prstGeom>
          <a:ln w="47625" cap="flat">
            <a:solidFill>
              <a:srgbClr val="FF313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0" name="AutoShape 40"/>
          <p:cNvSpPr/>
          <p:nvPr/>
        </p:nvSpPr>
        <p:spPr>
          <a:xfrm>
            <a:off x="13852789" y="9120792"/>
            <a:ext cx="723585" cy="0"/>
          </a:xfrm>
          <a:prstGeom prst="line">
            <a:avLst/>
          </a:prstGeom>
          <a:ln w="47625" cap="flat">
            <a:solidFill>
              <a:srgbClr val="FF313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1" name="AutoShape 41"/>
          <p:cNvSpPr/>
          <p:nvPr/>
        </p:nvSpPr>
        <p:spPr>
          <a:xfrm>
            <a:off x="12332990" y="8759635"/>
            <a:ext cx="679778" cy="0"/>
          </a:xfrm>
          <a:prstGeom prst="line">
            <a:avLst/>
          </a:prstGeom>
          <a:ln w="47625" cap="flat">
            <a:solidFill>
              <a:srgbClr val="FF313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2" name="AutoShape 42"/>
          <p:cNvSpPr/>
          <p:nvPr/>
        </p:nvSpPr>
        <p:spPr>
          <a:xfrm>
            <a:off x="12332990" y="7441651"/>
            <a:ext cx="12434" cy="1317984"/>
          </a:xfrm>
          <a:prstGeom prst="line">
            <a:avLst/>
          </a:prstGeom>
          <a:ln w="47625" cap="flat">
            <a:solidFill>
              <a:srgbClr val="FF313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3" name="Freeform 43"/>
          <p:cNvSpPr/>
          <p:nvPr/>
        </p:nvSpPr>
        <p:spPr>
          <a:xfrm>
            <a:off x="1851211" y="5363006"/>
            <a:ext cx="6364247" cy="393665"/>
          </a:xfrm>
          <a:custGeom>
            <a:avLst/>
            <a:gdLst/>
            <a:ahLst/>
            <a:cxnLst/>
            <a:rect l="l" t="t" r="r" b="b"/>
            <a:pathLst>
              <a:path w="6364247" h="393665">
                <a:moveTo>
                  <a:pt x="0" y="0"/>
                </a:moveTo>
                <a:lnTo>
                  <a:pt x="6364246" y="0"/>
                </a:lnTo>
                <a:lnTo>
                  <a:pt x="6364246" y="393665"/>
                </a:lnTo>
                <a:lnTo>
                  <a:pt x="0" y="39366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44" name="TextBox 44"/>
          <p:cNvSpPr txBox="1"/>
          <p:nvPr/>
        </p:nvSpPr>
        <p:spPr>
          <a:xfrm>
            <a:off x="3345799" y="705896"/>
            <a:ext cx="11405513" cy="1278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Instruction Set Type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1851211" y="2264091"/>
            <a:ext cx="5248366" cy="5233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26"/>
              </a:lnSpc>
              <a:spcBef>
                <a:spcPct val="0"/>
              </a:spcBef>
            </a:pPr>
            <a:r>
              <a:rPr lang="en-US" sz="3019" u="sng">
                <a:solidFill>
                  <a:srgbClr val="54545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JL - TYPE</a:t>
            </a:r>
          </a:p>
        </p:txBody>
      </p:sp>
      <p:sp>
        <p:nvSpPr>
          <p:cNvPr id="46" name="AutoShape 46"/>
          <p:cNvSpPr/>
          <p:nvPr/>
        </p:nvSpPr>
        <p:spPr>
          <a:xfrm>
            <a:off x="10861134" y="3638788"/>
            <a:ext cx="329595" cy="0"/>
          </a:xfrm>
          <a:prstGeom prst="line">
            <a:avLst/>
          </a:prstGeom>
          <a:ln w="47625" cap="flat">
            <a:solidFill>
              <a:srgbClr val="FF313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7" name="AutoShape 47"/>
          <p:cNvSpPr/>
          <p:nvPr/>
        </p:nvSpPr>
        <p:spPr>
          <a:xfrm flipV="1">
            <a:off x="10880908" y="3638788"/>
            <a:ext cx="0" cy="191157"/>
          </a:xfrm>
          <a:prstGeom prst="line">
            <a:avLst/>
          </a:prstGeom>
          <a:ln w="47625" cap="flat">
            <a:solidFill>
              <a:srgbClr val="FF313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8" name="AutoShape 48"/>
          <p:cNvSpPr/>
          <p:nvPr/>
        </p:nvSpPr>
        <p:spPr>
          <a:xfrm>
            <a:off x="14285400" y="6886248"/>
            <a:ext cx="290974" cy="5371"/>
          </a:xfrm>
          <a:prstGeom prst="line">
            <a:avLst/>
          </a:prstGeom>
          <a:ln w="47625" cap="flat">
            <a:solidFill>
              <a:srgbClr val="FF313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9" name="TextBox 49"/>
          <p:cNvSpPr txBox="1"/>
          <p:nvPr/>
        </p:nvSpPr>
        <p:spPr>
          <a:xfrm>
            <a:off x="1949503" y="705896"/>
            <a:ext cx="2525890" cy="1278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04</a:t>
            </a:r>
          </a:p>
        </p:txBody>
      </p:sp>
      <p:sp>
        <p:nvSpPr>
          <p:cNvPr id="50" name="슬라이드 번호 개체 틀 49"/>
          <p:cNvSpPr>
            <a:spLocks noGrp="1"/>
          </p:cNvSpPr>
          <p:nvPr>
            <p:ph type="sldNum" sz="quarter" idx="12"/>
          </p:nvPr>
        </p:nvSpPr>
        <p:spPr>
          <a:xfrm>
            <a:off x="15278100" y="915810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26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F90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11700"/>
            <a:ext cx="18288000" cy="10281645"/>
          </a:xfrm>
          <a:custGeom>
            <a:avLst/>
            <a:gdLst/>
            <a:ahLst/>
            <a:cxnLst/>
            <a:rect l="l" t="t" r="r" b="b"/>
            <a:pathLst>
              <a:path w="18288000" h="10281645">
                <a:moveTo>
                  <a:pt x="0" y="0"/>
                </a:moveTo>
                <a:lnTo>
                  <a:pt x="18288000" y="0"/>
                </a:lnTo>
                <a:lnTo>
                  <a:pt x="18288000" y="10281644"/>
                </a:lnTo>
                <a:lnTo>
                  <a:pt x="0" y="102816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3000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876300" y="730372"/>
            <a:ext cx="16535400" cy="8826256"/>
            <a:chOff x="0" y="0"/>
            <a:chExt cx="4355002" cy="232461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355002" cy="2324611"/>
            </a:xfrm>
            <a:custGeom>
              <a:avLst/>
              <a:gdLst/>
              <a:ahLst/>
              <a:cxnLst/>
              <a:rect l="l" t="t" r="r" b="b"/>
              <a:pathLst>
                <a:path w="4355002" h="2324611">
                  <a:moveTo>
                    <a:pt x="0" y="0"/>
                  </a:moveTo>
                  <a:lnTo>
                    <a:pt x="4355002" y="0"/>
                  </a:lnTo>
                  <a:lnTo>
                    <a:pt x="4355002" y="2324611"/>
                  </a:lnTo>
                  <a:lnTo>
                    <a:pt x="0" y="232461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355002" cy="23627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" name="AutoShape 6"/>
          <p:cNvSpPr/>
          <p:nvPr/>
        </p:nvSpPr>
        <p:spPr>
          <a:xfrm>
            <a:off x="1809896" y="2203976"/>
            <a:ext cx="14537608" cy="0"/>
          </a:xfrm>
          <a:prstGeom prst="line">
            <a:avLst/>
          </a:prstGeom>
          <a:ln w="9525" cap="flat">
            <a:solidFill>
              <a:srgbClr val="7F90D4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7" name="Group 7"/>
          <p:cNvGrpSpPr/>
          <p:nvPr/>
        </p:nvGrpSpPr>
        <p:grpSpPr>
          <a:xfrm>
            <a:off x="11204780" y="7606001"/>
            <a:ext cx="563065" cy="374584"/>
            <a:chOff x="0" y="0"/>
            <a:chExt cx="812800" cy="54072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540722"/>
            </a:xfrm>
            <a:custGeom>
              <a:avLst/>
              <a:gdLst/>
              <a:ahLst/>
              <a:cxnLst/>
              <a:rect l="l" t="t" r="r" b="b"/>
              <a:pathLst>
                <a:path w="812800" h="540722">
                  <a:moveTo>
                    <a:pt x="812800" y="270361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337522"/>
                  </a:lnTo>
                  <a:lnTo>
                    <a:pt x="406400" y="337522"/>
                  </a:lnTo>
                  <a:lnTo>
                    <a:pt x="406400" y="540722"/>
                  </a:lnTo>
                  <a:lnTo>
                    <a:pt x="812800" y="270361"/>
                  </a:lnTo>
                  <a:close/>
                </a:path>
              </a:pathLst>
            </a:custGeom>
            <a:solidFill>
              <a:srgbClr val="545454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165100"/>
              <a:ext cx="711200" cy="1724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2152267" y="7551331"/>
            <a:ext cx="4639265" cy="1041121"/>
            <a:chOff x="0" y="0"/>
            <a:chExt cx="1221864" cy="27420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221864" cy="274205"/>
            </a:xfrm>
            <a:custGeom>
              <a:avLst/>
              <a:gdLst/>
              <a:ahLst/>
              <a:cxnLst/>
              <a:rect l="l" t="t" r="r" b="b"/>
              <a:pathLst>
                <a:path w="1221864" h="274205">
                  <a:moveTo>
                    <a:pt x="25032" y="0"/>
                  </a:moveTo>
                  <a:lnTo>
                    <a:pt x="1196832" y="0"/>
                  </a:lnTo>
                  <a:cubicBezTo>
                    <a:pt x="1210657" y="0"/>
                    <a:pt x="1221864" y="11207"/>
                    <a:pt x="1221864" y="25032"/>
                  </a:cubicBezTo>
                  <a:lnTo>
                    <a:pt x="1221864" y="249173"/>
                  </a:lnTo>
                  <a:cubicBezTo>
                    <a:pt x="1221864" y="262998"/>
                    <a:pt x="1210657" y="274205"/>
                    <a:pt x="1196832" y="274205"/>
                  </a:cubicBezTo>
                  <a:lnTo>
                    <a:pt x="25032" y="274205"/>
                  </a:lnTo>
                  <a:cubicBezTo>
                    <a:pt x="18393" y="274205"/>
                    <a:pt x="12026" y="271567"/>
                    <a:pt x="7332" y="266873"/>
                  </a:cubicBezTo>
                  <a:cubicBezTo>
                    <a:pt x="2637" y="262179"/>
                    <a:pt x="0" y="255812"/>
                    <a:pt x="0" y="249173"/>
                  </a:cubicBezTo>
                  <a:lnTo>
                    <a:pt x="0" y="25032"/>
                  </a:lnTo>
                  <a:cubicBezTo>
                    <a:pt x="0" y="11207"/>
                    <a:pt x="11207" y="0"/>
                    <a:pt x="25032" y="0"/>
                  </a:cubicBezTo>
                  <a:close/>
                </a:path>
              </a:pathLst>
            </a:custGeom>
            <a:solidFill>
              <a:srgbClr val="F0EAEB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1221864" cy="3123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2520"/>
                </a:lnSpc>
              </a:pPr>
              <a:r>
                <a:rPr lang="en-US" sz="1800">
                  <a:solidFill>
                    <a:srgbClr val="000000"/>
                  </a:solidFill>
                  <a:latin typeface="각진펜"/>
                  <a:ea typeface="각진펜"/>
                  <a:cs typeface="각진펜"/>
                  <a:sym typeface="각진펜"/>
                </a:rPr>
                <a:t>JALR x31, x4, 4 :</a:t>
              </a:r>
            </a:p>
            <a:p>
              <a:pPr algn="l">
                <a:lnSpc>
                  <a:spcPts val="2520"/>
                </a:lnSpc>
              </a:pPr>
              <a:r>
                <a:rPr lang="en-US" sz="1800">
                  <a:solidFill>
                    <a:srgbClr val="000000"/>
                  </a:solidFill>
                  <a:latin typeface="각진펜"/>
                  <a:ea typeface="각진펜"/>
                  <a:cs typeface="각진펜"/>
                  <a:sym typeface="각진펜"/>
                </a:rPr>
                <a:t>             Rd → 144 + 4 = 148</a:t>
              </a:r>
            </a:p>
            <a:p>
              <a:pPr algn="l">
                <a:lnSpc>
                  <a:spcPts val="2520"/>
                </a:lnSpc>
              </a:pPr>
              <a:r>
                <a:rPr lang="en-US" sz="1800">
                  <a:solidFill>
                    <a:srgbClr val="000000"/>
                  </a:solidFill>
                  <a:latin typeface="각진펜"/>
                  <a:ea typeface="각진펜"/>
                  <a:cs typeface="각진펜"/>
                  <a:sym typeface="각진펜"/>
                </a:rPr>
                <a:t>             PC →  23  + 4 = 27</a:t>
              </a:r>
            </a:p>
          </p:txBody>
        </p:sp>
      </p:grpSp>
      <p:sp>
        <p:nvSpPr>
          <p:cNvPr id="13" name="Freeform 13"/>
          <p:cNvSpPr/>
          <p:nvPr/>
        </p:nvSpPr>
        <p:spPr>
          <a:xfrm>
            <a:off x="1809896" y="3234596"/>
            <a:ext cx="9180992" cy="2438728"/>
          </a:xfrm>
          <a:custGeom>
            <a:avLst/>
            <a:gdLst/>
            <a:ahLst/>
            <a:cxnLst/>
            <a:rect l="l" t="t" r="r" b="b"/>
            <a:pathLst>
              <a:path w="9180992" h="2438728">
                <a:moveTo>
                  <a:pt x="0" y="0"/>
                </a:moveTo>
                <a:lnTo>
                  <a:pt x="9180992" y="0"/>
                </a:lnTo>
                <a:lnTo>
                  <a:pt x="9180992" y="2438729"/>
                </a:lnTo>
                <a:lnTo>
                  <a:pt x="0" y="243872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46553"/>
            </a:stretch>
          </a:blipFill>
        </p:spPr>
      </p:sp>
      <p:grpSp>
        <p:nvGrpSpPr>
          <p:cNvPr id="14" name="Group 14"/>
          <p:cNvGrpSpPr/>
          <p:nvPr/>
        </p:nvGrpSpPr>
        <p:grpSpPr>
          <a:xfrm>
            <a:off x="1809896" y="2911307"/>
            <a:ext cx="9180992" cy="323289"/>
            <a:chOff x="0" y="0"/>
            <a:chExt cx="12241322" cy="431052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9103911" cy="431052"/>
            </a:xfrm>
            <a:custGeom>
              <a:avLst/>
              <a:gdLst/>
              <a:ahLst/>
              <a:cxnLst/>
              <a:rect l="l" t="t" r="r" b="b"/>
              <a:pathLst>
                <a:path w="9103911" h="431052">
                  <a:moveTo>
                    <a:pt x="0" y="0"/>
                  </a:moveTo>
                  <a:lnTo>
                    <a:pt x="9103911" y="0"/>
                  </a:lnTo>
                  <a:lnTo>
                    <a:pt x="9103911" y="431052"/>
                  </a:lnTo>
                  <a:lnTo>
                    <a:pt x="0" y="4310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r="-120928" b="-74977"/>
              </a:stretch>
            </a:blipFill>
          </p:spPr>
        </p:sp>
        <p:sp>
          <p:nvSpPr>
            <p:cNvPr id="16" name="Freeform 16"/>
            <p:cNvSpPr/>
            <p:nvPr/>
          </p:nvSpPr>
          <p:spPr>
            <a:xfrm>
              <a:off x="9089139" y="0"/>
              <a:ext cx="3152183" cy="421254"/>
            </a:xfrm>
            <a:custGeom>
              <a:avLst/>
              <a:gdLst/>
              <a:ahLst/>
              <a:cxnLst/>
              <a:rect l="l" t="t" r="r" b="b"/>
              <a:pathLst>
                <a:path w="3152183" h="421254">
                  <a:moveTo>
                    <a:pt x="0" y="0"/>
                  </a:moveTo>
                  <a:lnTo>
                    <a:pt x="3152183" y="0"/>
                  </a:lnTo>
                  <a:lnTo>
                    <a:pt x="3152183" y="421254"/>
                  </a:lnTo>
                  <a:lnTo>
                    <a:pt x="0" y="4212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538070" b="-79046"/>
              </a:stretch>
            </a:blipFill>
          </p:spPr>
        </p:sp>
      </p:grpSp>
      <p:sp>
        <p:nvSpPr>
          <p:cNvPr id="17" name="TextBox 17"/>
          <p:cNvSpPr txBox="1"/>
          <p:nvPr/>
        </p:nvSpPr>
        <p:spPr>
          <a:xfrm>
            <a:off x="3345799" y="705896"/>
            <a:ext cx="11405513" cy="1278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Instruction Set Type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851211" y="2264091"/>
            <a:ext cx="5248366" cy="5233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26"/>
              </a:lnSpc>
              <a:spcBef>
                <a:spcPct val="0"/>
              </a:spcBef>
            </a:pPr>
            <a:r>
              <a:rPr lang="en-US" sz="3019" u="sng">
                <a:solidFill>
                  <a:srgbClr val="54545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J - TYPE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1809896" y="6376685"/>
            <a:ext cx="9180992" cy="331613"/>
            <a:chOff x="0" y="0"/>
            <a:chExt cx="12241322" cy="442151"/>
          </a:xfrm>
        </p:grpSpPr>
        <p:sp>
          <p:nvSpPr>
            <p:cNvPr id="20" name="Freeform 20"/>
            <p:cNvSpPr/>
            <p:nvPr/>
          </p:nvSpPr>
          <p:spPr>
            <a:xfrm>
              <a:off x="5916751" y="4854"/>
              <a:ext cx="1486556" cy="437298"/>
            </a:xfrm>
            <a:custGeom>
              <a:avLst/>
              <a:gdLst/>
              <a:ahLst/>
              <a:cxnLst/>
              <a:rect l="l" t="t" r="r" b="b"/>
              <a:pathLst>
                <a:path w="1486556" h="437298">
                  <a:moveTo>
                    <a:pt x="0" y="0"/>
                  </a:moveTo>
                  <a:lnTo>
                    <a:pt x="1486556" y="0"/>
                  </a:lnTo>
                  <a:lnTo>
                    <a:pt x="1486556" y="437297"/>
                  </a:lnTo>
                  <a:lnTo>
                    <a:pt x="0" y="4372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587768" t="-123095" r="-1062305"/>
              </a:stretch>
            </a:blipFill>
          </p:spPr>
        </p:sp>
        <p:sp>
          <p:nvSpPr>
            <p:cNvPr id="21" name="Freeform 21"/>
            <p:cNvSpPr/>
            <p:nvPr/>
          </p:nvSpPr>
          <p:spPr>
            <a:xfrm>
              <a:off x="8554240" y="0"/>
              <a:ext cx="3687083" cy="442151"/>
            </a:xfrm>
            <a:custGeom>
              <a:avLst/>
              <a:gdLst/>
              <a:ahLst/>
              <a:cxnLst/>
              <a:rect l="l" t="t" r="r" b="b"/>
              <a:pathLst>
                <a:path w="3687083" h="442151">
                  <a:moveTo>
                    <a:pt x="0" y="0"/>
                  </a:moveTo>
                  <a:lnTo>
                    <a:pt x="3687082" y="0"/>
                  </a:lnTo>
                  <a:lnTo>
                    <a:pt x="3687082" y="442151"/>
                  </a:lnTo>
                  <a:lnTo>
                    <a:pt x="0" y="4421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605593" t="-120646"/>
              </a:stretch>
            </a:blipFill>
          </p:spPr>
        </p:sp>
        <p:sp>
          <p:nvSpPr>
            <p:cNvPr id="22" name="Freeform 22"/>
            <p:cNvSpPr/>
            <p:nvPr/>
          </p:nvSpPr>
          <p:spPr>
            <a:xfrm>
              <a:off x="0" y="4854"/>
              <a:ext cx="5916751" cy="437298"/>
            </a:xfrm>
            <a:custGeom>
              <a:avLst/>
              <a:gdLst/>
              <a:ahLst/>
              <a:cxnLst/>
              <a:rect l="l" t="t" r="r" b="b"/>
              <a:pathLst>
                <a:path w="5916751" h="437298">
                  <a:moveTo>
                    <a:pt x="0" y="0"/>
                  </a:moveTo>
                  <a:lnTo>
                    <a:pt x="5916751" y="0"/>
                  </a:lnTo>
                  <a:lnTo>
                    <a:pt x="5916751" y="437297"/>
                  </a:lnTo>
                  <a:lnTo>
                    <a:pt x="0" y="4372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123095" r="-339697"/>
              </a:stretch>
            </a:blipFill>
          </p:spPr>
        </p:sp>
        <p:sp>
          <p:nvSpPr>
            <p:cNvPr id="23" name="Freeform 23"/>
            <p:cNvSpPr/>
            <p:nvPr/>
          </p:nvSpPr>
          <p:spPr>
            <a:xfrm>
              <a:off x="7403307" y="4854"/>
              <a:ext cx="1157460" cy="437298"/>
            </a:xfrm>
            <a:custGeom>
              <a:avLst/>
              <a:gdLst/>
              <a:ahLst/>
              <a:cxnLst/>
              <a:rect l="l" t="t" r="r" b="b"/>
              <a:pathLst>
                <a:path w="1157460" h="437298">
                  <a:moveTo>
                    <a:pt x="0" y="0"/>
                  </a:moveTo>
                  <a:lnTo>
                    <a:pt x="1157460" y="0"/>
                  </a:lnTo>
                  <a:lnTo>
                    <a:pt x="1157460" y="437297"/>
                  </a:lnTo>
                  <a:lnTo>
                    <a:pt x="0" y="4372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1126998" t="-123095" r="-1020666"/>
              </a:stretch>
            </a:blipFill>
          </p:spPr>
        </p:sp>
      </p:grpSp>
      <p:sp>
        <p:nvSpPr>
          <p:cNvPr id="24" name="TextBox 24"/>
          <p:cNvSpPr txBox="1"/>
          <p:nvPr/>
        </p:nvSpPr>
        <p:spPr>
          <a:xfrm>
            <a:off x="1809896" y="5825725"/>
            <a:ext cx="5248366" cy="5233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26"/>
              </a:lnSpc>
              <a:spcBef>
                <a:spcPct val="0"/>
              </a:spcBef>
            </a:pPr>
            <a:r>
              <a:rPr lang="en-US" sz="3019" u="sng">
                <a:solidFill>
                  <a:srgbClr val="54545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JL - TYPE</a:t>
            </a:r>
          </a:p>
        </p:txBody>
      </p:sp>
      <p:grpSp>
        <p:nvGrpSpPr>
          <p:cNvPr id="25" name="Group 25"/>
          <p:cNvGrpSpPr/>
          <p:nvPr/>
        </p:nvGrpSpPr>
        <p:grpSpPr>
          <a:xfrm>
            <a:off x="1809896" y="6708298"/>
            <a:ext cx="9180992" cy="2401091"/>
            <a:chOff x="0" y="0"/>
            <a:chExt cx="12241322" cy="3201454"/>
          </a:xfrm>
        </p:grpSpPr>
        <p:sp>
          <p:nvSpPr>
            <p:cNvPr id="26" name="Freeform 26"/>
            <p:cNvSpPr/>
            <p:nvPr/>
          </p:nvSpPr>
          <p:spPr>
            <a:xfrm>
              <a:off x="6634748" y="0"/>
              <a:ext cx="5606574" cy="3201454"/>
            </a:xfrm>
            <a:custGeom>
              <a:avLst/>
              <a:gdLst/>
              <a:ahLst/>
              <a:cxnLst/>
              <a:rect l="l" t="t" r="r" b="b"/>
              <a:pathLst>
                <a:path w="5606574" h="3201454">
                  <a:moveTo>
                    <a:pt x="0" y="0"/>
                  </a:moveTo>
                  <a:lnTo>
                    <a:pt x="5606574" y="0"/>
                  </a:lnTo>
                  <a:lnTo>
                    <a:pt x="5606574" y="3201454"/>
                  </a:lnTo>
                  <a:lnTo>
                    <a:pt x="0" y="32014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215044"/>
              </a:stretch>
            </a:blipFill>
          </p:spPr>
        </p:sp>
        <p:sp>
          <p:nvSpPr>
            <p:cNvPr id="27" name="Freeform 27"/>
            <p:cNvSpPr/>
            <p:nvPr/>
          </p:nvSpPr>
          <p:spPr>
            <a:xfrm>
              <a:off x="0" y="0"/>
              <a:ext cx="6634748" cy="3201454"/>
            </a:xfrm>
            <a:custGeom>
              <a:avLst/>
              <a:gdLst/>
              <a:ahLst/>
              <a:cxnLst/>
              <a:rect l="l" t="t" r="r" b="b"/>
              <a:pathLst>
                <a:path w="6634748" h="3201454">
                  <a:moveTo>
                    <a:pt x="0" y="0"/>
                  </a:moveTo>
                  <a:lnTo>
                    <a:pt x="6634748" y="0"/>
                  </a:lnTo>
                  <a:lnTo>
                    <a:pt x="6634748" y="3201454"/>
                  </a:lnTo>
                  <a:lnTo>
                    <a:pt x="0" y="32014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-166222"/>
              </a:stretch>
            </a:blipFill>
          </p:spPr>
        </p:sp>
      </p:grpSp>
      <p:grpSp>
        <p:nvGrpSpPr>
          <p:cNvPr id="28" name="Group 28"/>
          <p:cNvGrpSpPr/>
          <p:nvPr/>
        </p:nvGrpSpPr>
        <p:grpSpPr>
          <a:xfrm>
            <a:off x="9380683" y="2950570"/>
            <a:ext cx="630833" cy="244764"/>
            <a:chOff x="0" y="0"/>
            <a:chExt cx="354790" cy="137659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354790" cy="137659"/>
            </a:xfrm>
            <a:custGeom>
              <a:avLst/>
              <a:gdLst/>
              <a:ahLst/>
              <a:cxnLst/>
              <a:rect l="l" t="t" r="r" b="b"/>
              <a:pathLst>
                <a:path w="354790" h="137659">
                  <a:moveTo>
                    <a:pt x="354790" y="0"/>
                  </a:moveTo>
                  <a:lnTo>
                    <a:pt x="354790" y="137659"/>
                  </a:lnTo>
                  <a:lnTo>
                    <a:pt x="0" y="1376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id="30" name="TextBox 30"/>
            <p:cNvSpPr txBox="1"/>
            <p:nvPr/>
          </p:nvSpPr>
          <p:spPr>
            <a:xfrm>
              <a:off x="0" y="-38100"/>
              <a:ext cx="354790" cy="175759"/>
            </a:xfrm>
            <a:prstGeom prst="rect">
              <a:avLst/>
            </a:prstGeom>
          </p:spPr>
          <p:txBody>
            <a:bodyPr lIns="47695" tIns="47695" rIns="47695" bIns="47695" rtlCol="0" anchor="ctr"/>
            <a:lstStyle/>
            <a:p>
              <a:pPr algn="ctr">
                <a:lnSpc>
                  <a:spcPts val="2519"/>
                </a:lnSpc>
              </a:pPr>
              <a:endParaRPr/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11204780" y="4197111"/>
            <a:ext cx="563065" cy="374584"/>
            <a:chOff x="0" y="0"/>
            <a:chExt cx="812800" cy="540722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812800" cy="540722"/>
            </a:xfrm>
            <a:custGeom>
              <a:avLst/>
              <a:gdLst/>
              <a:ahLst/>
              <a:cxnLst/>
              <a:rect l="l" t="t" r="r" b="b"/>
              <a:pathLst>
                <a:path w="812800" h="540722">
                  <a:moveTo>
                    <a:pt x="812800" y="270361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337522"/>
                  </a:lnTo>
                  <a:lnTo>
                    <a:pt x="406400" y="337522"/>
                  </a:lnTo>
                  <a:lnTo>
                    <a:pt x="406400" y="540722"/>
                  </a:lnTo>
                  <a:lnTo>
                    <a:pt x="812800" y="270361"/>
                  </a:lnTo>
                  <a:close/>
                </a:path>
              </a:pathLst>
            </a:custGeom>
            <a:solidFill>
              <a:srgbClr val="545454"/>
            </a:solidFill>
          </p:spPr>
        </p:sp>
        <p:sp>
          <p:nvSpPr>
            <p:cNvPr id="33" name="TextBox 33"/>
            <p:cNvSpPr txBox="1"/>
            <p:nvPr/>
          </p:nvSpPr>
          <p:spPr>
            <a:xfrm>
              <a:off x="0" y="165100"/>
              <a:ext cx="711200" cy="1724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12152267" y="4142441"/>
            <a:ext cx="4639265" cy="1041121"/>
            <a:chOff x="0" y="0"/>
            <a:chExt cx="1221864" cy="274205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1221864" cy="274205"/>
            </a:xfrm>
            <a:custGeom>
              <a:avLst/>
              <a:gdLst/>
              <a:ahLst/>
              <a:cxnLst/>
              <a:rect l="l" t="t" r="r" b="b"/>
              <a:pathLst>
                <a:path w="1221864" h="274205">
                  <a:moveTo>
                    <a:pt x="25032" y="0"/>
                  </a:moveTo>
                  <a:lnTo>
                    <a:pt x="1196832" y="0"/>
                  </a:lnTo>
                  <a:cubicBezTo>
                    <a:pt x="1210657" y="0"/>
                    <a:pt x="1221864" y="11207"/>
                    <a:pt x="1221864" y="25032"/>
                  </a:cubicBezTo>
                  <a:lnTo>
                    <a:pt x="1221864" y="249173"/>
                  </a:lnTo>
                  <a:cubicBezTo>
                    <a:pt x="1221864" y="262998"/>
                    <a:pt x="1210657" y="274205"/>
                    <a:pt x="1196832" y="274205"/>
                  </a:cubicBezTo>
                  <a:lnTo>
                    <a:pt x="25032" y="274205"/>
                  </a:lnTo>
                  <a:cubicBezTo>
                    <a:pt x="18393" y="274205"/>
                    <a:pt x="12026" y="271567"/>
                    <a:pt x="7332" y="266873"/>
                  </a:cubicBezTo>
                  <a:cubicBezTo>
                    <a:pt x="2637" y="262179"/>
                    <a:pt x="0" y="255812"/>
                    <a:pt x="0" y="249173"/>
                  </a:cubicBezTo>
                  <a:lnTo>
                    <a:pt x="0" y="25032"/>
                  </a:lnTo>
                  <a:cubicBezTo>
                    <a:pt x="0" y="11207"/>
                    <a:pt x="11207" y="0"/>
                    <a:pt x="25032" y="0"/>
                  </a:cubicBezTo>
                  <a:close/>
                </a:path>
              </a:pathLst>
            </a:custGeom>
            <a:solidFill>
              <a:srgbClr val="F0EAEB"/>
            </a:solidFill>
          </p:spPr>
        </p:sp>
        <p:sp>
          <p:nvSpPr>
            <p:cNvPr id="36" name="TextBox 36"/>
            <p:cNvSpPr txBox="1"/>
            <p:nvPr/>
          </p:nvSpPr>
          <p:spPr>
            <a:xfrm>
              <a:off x="0" y="-38100"/>
              <a:ext cx="1221864" cy="3123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2520"/>
                </a:lnSpc>
              </a:pPr>
              <a:r>
                <a:rPr lang="en-US" sz="1800">
                  <a:solidFill>
                    <a:srgbClr val="000000"/>
                  </a:solidFill>
                  <a:latin typeface="각진펜"/>
                  <a:ea typeface="각진펜"/>
                  <a:cs typeface="각진펜"/>
                  <a:sym typeface="각진펜"/>
                </a:rPr>
                <a:t>JAL x30, 4 :</a:t>
              </a:r>
            </a:p>
            <a:p>
              <a:pPr algn="l">
                <a:lnSpc>
                  <a:spcPts val="2520"/>
                </a:lnSpc>
              </a:pPr>
              <a:r>
                <a:rPr lang="en-US" sz="1800">
                  <a:solidFill>
                    <a:srgbClr val="000000"/>
                  </a:solidFill>
                  <a:latin typeface="각진펜"/>
                  <a:ea typeface="각진펜"/>
                  <a:cs typeface="각진펜"/>
                  <a:sym typeface="각진펜"/>
                </a:rPr>
                <a:t>           Rd → 140 + 4 = 144</a:t>
              </a:r>
            </a:p>
            <a:p>
              <a:pPr algn="l">
                <a:lnSpc>
                  <a:spcPts val="2520"/>
                </a:lnSpc>
              </a:pPr>
              <a:r>
                <a:rPr lang="en-US" sz="1800">
                  <a:solidFill>
                    <a:srgbClr val="000000"/>
                  </a:solidFill>
                  <a:latin typeface="각진펜"/>
                  <a:ea typeface="각진펜"/>
                  <a:cs typeface="각진펜"/>
                  <a:sym typeface="각진펜"/>
                </a:rPr>
                <a:t>           PC →  140 + 4 = 144</a:t>
              </a:r>
            </a:p>
          </p:txBody>
        </p:sp>
      </p:grpSp>
      <p:grpSp>
        <p:nvGrpSpPr>
          <p:cNvPr id="37" name="Group 37"/>
          <p:cNvGrpSpPr/>
          <p:nvPr/>
        </p:nvGrpSpPr>
        <p:grpSpPr>
          <a:xfrm>
            <a:off x="8532025" y="8114997"/>
            <a:ext cx="630833" cy="244764"/>
            <a:chOff x="0" y="0"/>
            <a:chExt cx="354790" cy="137659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354790" cy="137659"/>
            </a:xfrm>
            <a:custGeom>
              <a:avLst/>
              <a:gdLst/>
              <a:ahLst/>
              <a:cxnLst/>
              <a:rect l="l" t="t" r="r" b="b"/>
              <a:pathLst>
                <a:path w="354790" h="137659">
                  <a:moveTo>
                    <a:pt x="354790" y="0"/>
                  </a:moveTo>
                  <a:lnTo>
                    <a:pt x="354790" y="137659"/>
                  </a:lnTo>
                  <a:lnTo>
                    <a:pt x="0" y="1376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id="39" name="TextBox 39"/>
            <p:cNvSpPr txBox="1"/>
            <p:nvPr/>
          </p:nvSpPr>
          <p:spPr>
            <a:xfrm>
              <a:off x="0" y="-38100"/>
              <a:ext cx="354790" cy="175759"/>
            </a:xfrm>
            <a:prstGeom prst="rect">
              <a:avLst/>
            </a:prstGeom>
          </p:spPr>
          <p:txBody>
            <a:bodyPr lIns="47695" tIns="47695" rIns="47695" bIns="47695" rtlCol="0" anchor="ctr"/>
            <a:lstStyle/>
            <a:p>
              <a:pPr algn="ctr">
                <a:lnSpc>
                  <a:spcPts val="2519"/>
                </a:lnSpc>
              </a:pPr>
              <a:endParaRPr/>
            </a:p>
          </p:txBody>
        </p:sp>
      </p:grpSp>
      <p:grpSp>
        <p:nvGrpSpPr>
          <p:cNvPr id="40" name="Group 40"/>
          <p:cNvGrpSpPr/>
          <p:nvPr/>
        </p:nvGrpSpPr>
        <p:grpSpPr>
          <a:xfrm>
            <a:off x="9910256" y="6378175"/>
            <a:ext cx="630833" cy="244764"/>
            <a:chOff x="0" y="0"/>
            <a:chExt cx="354790" cy="137659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354790" cy="137659"/>
            </a:xfrm>
            <a:custGeom>
              <a:avLst/>
              <a:gdLst/>
              <a:ahLst/>
              <a:cxnLst/>
              <a:rect l="l" t="t" r="r" b="b"/>
              <a:pathLst>
                <a:path w="354790" h="137659">
                  <a:moveTo>
                    <a:pt x="354790" y="0"/>
                  </a:moveTo>
                  <a:lnTo>
                    <a:pt x="354790" y="137659"/>
                  </a:lnTo>
                  <a:lnTo>
                    <a:pt x="0" y="1376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id="42" name="TextBox 42"/>
            <p:cNvSpPr txBox="1"/>
            <p:nvPr/>
          </p:nvSpPr>
          <p:spPr>
            <a:xfrm>
              <a:off x="0" y="-38100"/>
              <a:ext cx="354790" cy="175759"/>
            </a:xfrm>
            <a:prstGeom prst="rect">
              <a:avLst/>
            </a:prstGeom>
          </p:spPr>
          <p:txBody>
            <a:bodyPr lIns="47695" tIns="47695" rIns="47695" bIns="47695" rtlCol="0" anchor="ctr"/>
            <a:lstStyle/>
            <a:p>
              <a:pPr algn="ctr">
                <a:lnSpc>
                  <a:spcPts val="2519"/>
                </a:lnSpc>
              </a:pPr>
              <a:endParaRPr/>
            </a:p>
          </p:txBody>
        </p:sp>
      </p:grpSp>
      <p:sp>
        <p:nvSpPr>
          <p:cNvPr id="43" name="TextBox 43"/>
          <p:cNvSpPr txBox="1"/>
          <p:nvPr/>
        </p:nvSpPr>
        <p:spPr>
          <a:xfrm>
            <a:off x="1949503" y="705896"/>
            <a:ext cx="2525890" cy="1278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04</a:t>
            </a:r>
          </a:p>
        </p:txBody>
      </p:sp>
      <p:sp>
        <p:nvSpPr>
          <p:cNvPr id="44" name="슬라이드 번호 개체 틀 43"/>
          <p:cNvSpPr>
            <a:spLocks noGrp="1"/>
          </p:cNvSpPr>
          <p:nvPr>
            <p:ph type="sldNum" sz="quarter" idx="12"/>
          </p:nvPr>
        </p:nvSpPr>
        <p:spPr>
          <a:xfrm>
            <a:off x="15280704" y="9189863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27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F90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11700"/>
            <a:ext cx="18288000" cy="10281645"/>
          </a:xfrm>
          <a:custGeom>
            <a:avLst/>
            <a:gdLst/>
            <a:ahLst/>
            <a:cxnLst/>
            <a:rect l="l" t="t" r="r" b="b"/>
            <a:pathLst>
              <a:path w="18288000" h="10281645">
                <a:moveTo>
                  <a:pt x="0" y="0"/>
                </a:moveTo>
                <a:lnTo>
                  <a:pt x="18288000" y="0"/>
                </a:lnTo>
                <a:lnTo>
                  <a:pt x="18288000" y="10281644"/>
                </a:lnTo>
                <a:lnTo>
                  <a:pt x="0" y="102816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3000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876300" y="730372"/>
            <a:ext cx="16535400" cy="8826256"/>
            <a:chOff x="0" y="0"/>
            <a:chExt cx="4355002" cy="232461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355002" cy="2324611"/>
            </a:xfrm>
            <a:custGeom>
              <a:avLst/>
              <a:gdLst/>
              <a:ahLst/>
              <a:cxnLst/>
              <a:rect l="l" t="t" r="r" b="b"/>
              <a:pathLst>
                <a:path w="4355002" h="2324611">
                  <a:moveTo>
                    <a:pt x="0" y="0"/>
                  </a:moveTo>
                  <a:lnTo>
                    <a:pt x="4355002" y="0"/>
                  </a:lnTo>
                  <a:lnTo>
                    <a:pt x="4355002" y="2324611"/>
                  </a:lnTo>
                  <a:lnTo>
                    <a:pt x="0" y="232461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355002" cy="23627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" name="AutoShape 6"/>
          <p:cNvSpPr/>
          <p:nvPr/>
        </p:nvSpPr>
        <p:spPr>
          <a:xfrm>
            <a:off x="1809896" y="2203976"/>
            <a:ext cx="14537608" cy="0"/>
          </a:xfrm>
          <a:prstGeom prst="line">
            <a:avLst/>
          </a:prstGeom>
          <a:ln w="9525" cap="flat">
            <a:solidFill>
              <a:srgbClr val="7F90D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Freeform 7"/>
          <p:cNvSpPr/>
          <p:nvPr/>
        </p:nvSpPr>
        <p:spPr>
          <a:xfrm>
            <a:off x="2424149" y="4152949"/>
            <a:ext cx="3305339" cy="4702348"/>
          </a:xfrm>
          <a:custGeom>
            <a:avLst/>
            <a:gdLst/>
            <a:ahLst/>
            <a:cxnLst/>
            <a:rect l="l" t="t" r="r" b="b"/>
            <a:pathLst>
              <a:path w="3305339" h="4702348">
                <a:moveTo>
                  <a:pt x="0" y="0"/>
                </a:moveTo>
                <a:lnTo>
                  <a:pt x="3305339" y="0"/>
                </a:lnTo>
                <a:lnTo>
                  <a:pt x="3305339" y="4702347"/>
                </a:lnTo>
                <a:lnTo>
                  <a:pt x="0" y="470234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7796075" y="4152949"/>
            <a:ext cx="2544043" cy="4702348"/>
          </a:xfrm>
          <a:custGeom>
            <a:avLst/>
            <a:gdLst/>
            <a:ahLst/>
            <a:cxnLst/>
            <a:rect l="l" t="t" r="r" b="b"/>
            <a:pathLst>
              <a:path w="2544043" h="4702348">
                <a:moveTo>
                  <a:pt x="0" y="0"/>
                </a:moveTo>
                <a:lnTo>
                  <a:pt x="2544043" y="0"/>
                </a:lnTo>
                <a:lnTo>
                  <a:pt x="2544043" y="4702347"/>
                </a:lnTo>
                <a:lnTo>
                  <a:pt x="0" y="470234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6481249" y="5748908"/>
            <a:ext cx="563065" cy="374584"/>
            <a:chOff x="0" y="0"/>
            <a:chExt cx="812800" cy="54072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540722"/>
            </a:xfrm>
            <a:custGeom>
              <a:avLst/>
              <a:gdLst/>
              <a:ahLst/>
              <a:cxnLst/>
              <a:rect l="l" t="t" r="r" b="b"/>
              <a:pathLst>
                <a:path w="812800" h="540722">
                  <a:moveTo>
                    <a:pt x="812800" y="270361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337522"/>
                  </a:lnTo>
                  <a:lnTo>
                    <a:pt x="406400" y="337522"/>
                  </a:lnTo>
                  <a:lnTo>
                    <a:pt x="406400" y="540722"/>
                  </a:lnTo>
                  <a:lnTo>
                    <a:pt x="812800" y="270361"/>
                  </a:lnTo>
                  <a:close/>
                </a:path>
              </a:pathLst>
            </a:custGeom>
            <a:solidFill>
              <a:srgbClr val="5768BC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165100"/>
              <a:ext cx="711200" cy="1724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13389278" y="4152949"/>
            <a:ext cx="1554654" cy="4702348"/>
          </a:xfrm>
          <a:custGeom>
            <a:avLst/>
            <a:gdLst/>
            <a:ahLst/>
            <a:cxnLst/>
            <a:rect l="l" t="t" r="r" b="b"/>
            <a:pathLst>
              <a:path w="1554654" h="4702348">
                <a:moveTo>
                  <a:pt x="0" y="0"/>
                </a:moveTo>
                <a:lnTo>
                  <a:pt x="1554654" y="0"/>
                </a:lnTo>
                <a:lnTo>
                  <a:pt x="1554654" y="4702347"/>
                </a:lnTo>
                <a:lnTo>
                  <a:pt x="0" y="470234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949503" y="705896"/>
            <a:ext cx="2525890" cy="1278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05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345799" y="705896"/>
            <a:ext cx="8900552" cy="1278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Test Program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809896" y="2334767"/>
            <a:ext cx="5248366" cy="5233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26"/>
              </a:lnSpc>
              <a:spcBef>
                <a:spcPct val="0"/>
              </a:spcBef>
            </a:pPr>
            <a:r>
              <a:rPr lang="en-US" sz="3019" u="sng">
                <a:solidFill>
                  <a:srgbClr val="54545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SORTING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345799" y="3198918"/>
            <a:ext cx="3305339" cy="808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96"/>
              </a:lnSpc>
            </a:pPr>
            <a:r>
              <a:rPr lang="en-US" sz="3200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C code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687448" y="3198918"/>
            <a:ext cx="3305339" cy="808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96"/>
              </a:lnSpc>
            </a:pPr>
            <a:r>
              <a:rPr lang="en-US" sz="3200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ASM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676235" y="3198918"/>
            <a:ext cx="3305339" cy="808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96"/>
              </a:lnSpc>
            </a:pPr>
            <a:r>
              <a:rPr lang="en-US" sz="3200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Machine Code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11583166" y="5748908"/>
            <a:ext cx="563065" cy="374584"/>
            <a:chOff x="0" y="0"/>
            <a:chExt cx="812800" cy="540722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540722"/>
            </a:xfrm>
            <a:custGeom>
              <a:avLst/>
              <a:gdLst/>
              <a:ahLst/>
              <a:cxnLst/>
              <a:rect l="l" t="t" r="r" b="b"/>
              <a:pathLst>
                <a:path w="812800" h="540722">
                  <a:moveTo>
                    <a:pt x="812800" y="270361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337522"/>
                  </a:lnTo>
                  <a:lnTo>
                    <a:pt x="406400" y="337522"/>
                  </a:lnTo>
                  <a:lnTo>
                    <a:pt x="406400" y="540722"/>
                  </a:lnTo>
                  <a:lnTo>
                    <a:pt x="812800" y="270361"/>
                  </a:lnTo>
                  <a:close/>
                </a:path>
              </a:pathLst>
            </a:custGeom>
            <a:solidFill>
              <a:srgbClr val="5768BC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165100"/>
              <a:ext cx="711200" cy="1724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2" name="슬라이드 번호 개체 틀 21"/>
          <p:cNvSpPr>
            <a:spLocks noGrp="1"/>
          </p:cNvSpPr>
          <p:nvPr>
            <p:ph type="sldNum" sz="quarter" idx="12"/>
          </p:nvPr>
        </p:nvSpPr>
        <p:spPr>
          <a:xfrm>
            <a:off x="15280704" y="919072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28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F90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11700"/>
            <a:ext cx="18288000" cy="10281645"/>
          </a:xfrm>
          <a:custGeom>
            <a:avLst/>
            <a:gdLst/>
            <a:ahLst/>
            <a:cxnLst/>
            <a:rect l="l" t="t" r="r" b="b"/>
            <a:pathLst>
              <a:path w="18288000" h="10281645">
                <a:moveTo>
                  <a:pt x="0" y="0"/>
                </a:moveTo>
                <a:lnTo>
                  <a:pt x="18288000" y="0"/>
                </a:lnTo>
                <a:lnTo>
                  <a:pt x="18288000" y="10281644"/>
                </a:lnTo>
                <a:lnTo>
                  <a:pt x="0" y="102816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3000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876300" y="730372"/>
            <a:ext cx="16535400" cy="8826256"/>
            <a:chOff x="0" y="0"/>
            <a:chExt cx="4355002" cy="232461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355002" cy="2324611"/>
            </a:xfrm>
            <a:custGeom>
              <a:avLst/>
              <a:gdLst/>
              <a:ahLst/>
              <a:cxnLst/>
              <a:rect l="l" t="t" r="r" b="b"/>
              <a:pathLst>
                <a:path w="4355002" h="2324611">
                  <a:moveTo>
                    <a:pt x="0" y="0"/>
                  </a:moveTo>
                  <a:lnTo>
                    <a:pt x="4355002" y="0"/>
                  </a:lnTo>
                  <a:lnTo>
                    <a:pt x="4355002" y="2324611"/>
                  </a:lnTo>
                  <a:lnTo>
                    <a:pt x="0" y="232461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355002" cy="23627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" name="AutoShape 6"/>
          <p:cNvSpPr/>
          <p:nvPr/>
        </p:nvSpPr>
        <p:spPr>
          <a:xfrm>
            <a:off x="1809896" y="2203976"/>
            <a:ext cx="14537608" cy="0"/>
          </a:xfrm>
          <a:prstGeom prst="line">
            <a:avLst/>
          </a:prstGeom>
          <a:ln w="9525" cap="flat">
            <a:solidFill>
              <a:srgbClr val="7F90D4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7" name="Group 7"/>
          <p:cNvGrpSpPr/>
          <p:nvPr/>
        </p:nvGrpSpPr>
        <p:grpSpPr>
          <a:xfrm>
            <a:off x="1040001" y="3489300"/>
            <a:ext cx="16241901" cy="1261542"/>
            <a:chOff x="0" y="0"/>
            <a:chExt cx="21655868" cy="1682056"/>
          </a:xfrm>
        </p:grpSpPr>
        <p:sp>
          <p:nvSpPr>
            <p:cNvPr id="8" name="Freeform 8"/>
            <p:cNvSpPr/>
            <p:nvPr/>
          </p:nvSpPr>
          <p:spPr>
            <a:xfrm>
              <a:off x="1316746" y="0"/>
              <a:ext cx="20339122" cy="1682056"/>
            </a:xfrm>
            <a:custGeom>
              <a:avLst/>
              <a:gdLst/>
              <a:ahLst/>
              <a:cxnLst/>
              <a:rect l="l" t="t" r="r" b="b"/>
              <a:pathLst>
                <a:path w="20339122" h="1682056">
                  <a:moveTo>
                    <a:pt x="0" y="0"/>
                  </a:moveTo>
                  <a:lnTo>
                    <a:pt x="20339122" y="0"/>
                  </a:lnTo>
                  <a:lnTo>
                    <a:pt x="20339122" y="1682056"/>
                  </a:lnTo>
                  <a:lnTo>
                    <a:pt x="0" y="16820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21493" r="-5737"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0" y="0"/>
              <a:ext cx="1316746" cy="1682056"/>
            </a:xfrm>
            <a:custGeom>
              <a:avLst/>
              <a:gdLst/>
              <a:ahLst/>
              <a:cxnLst/>
              <a:rect l="l" t="t" r="r" b="b"/>
              <a:pathLst>
                <a:path w="1316746" h="1682056">
                  <a:moveTo>
                    <a:pt x="0" y="0"/>
                  </a:moveTo>
                  <a:lnTo>
                    <a:pt x="1316746" y="0"/>
                  </a:lnTo>
                  <a:lnTo>
                    <a:pt x="1316746" y="1682056"/>
                  </a:lnTo>
                  <a:lnTo>
                    <a:pt x="0" y="16820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-1865283"/>
              </a:stretch>
            </a:blipFill>
          </p:spPr>
        </p:sp>
      </p:grpSp>
      <p:sp>
        <p:nvSpPr>
          <p:cNvPr id="10" name="TextBox 10"/>
          <p:cNvSpPr txBox="1"/>
          <p:nvPr/>
        </p:nvSpPr>
        <p:spPr>
          <a:xfrm>
            <a:off x="3345799" y="705896"/>
            <a:ext cx="8900552" cy="1278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Test Program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809896" y="2309207"/>
            <a:ext cx="5248366" cy="5233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26"/>
              </a:lnSpc>
              <a:spcBef>
                <a:spcPct val="0"/>
              </a:spcBef>
            </a:pPr>
            <a:r>
              <a:rPr lang="en-US" sz="3019" u="sng">
                <a:solidFill>
                  <a:srgbClr val="54545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결과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475349" y="2680441"/>
            <a:ext cx="3305339" cy="837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96"/>
              </a:lnSpc>
            </a:pPr>
            <a:r>
              <a:rPr lang="en-US" sz="3200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Vivado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1224730" y="6085558"/>
            <a:ext cx="7250619" cy="2466163"/>
            <a:chOff x="0" y="0"/>
            <a:chExt cx="9667493" cy="3288217"/>
          </a:xfrm>
        </p:grpSpPr>
        <p:sp>
          <p:nvSpPr>
            <p:cNvPr id="14" name="Freeform 14"/>
            <p:cNvSpPr/>
            <p:nvPr/>
          </p:nvSpPr>
          <p:spPr>
            <a:xfrm>
              <a:off x="2574080" y="0"/>
              <a:ext cx="7093413" cy="3288217"/>
            </a:xfrm>
            <a:custGeom>
              <a:avLst/>
              <a:gdLst/>
              <a:ahLst/>
              <a:cxnLst/>
              <a:rect l="l" t="t" r="r" b="b"/>
              <a:pathLst>
                <a:path w="7093413" h="3288217">
                  <a:moveTo>
                    <a:pt x="0" y="0"/>
                  </a:moveTo>
                  <a:lnTo>
                    <a:pt x="7093413" y="0"/>
                  </a:lnTo>
                  <a:lnTo>
                    <a:pt x="7093413" y="3288217"/>
                  </a:lnTo>
                  <a:lnTo>
                    <a:pt x="0" y="32882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120478" r="-492689"/>
              </a:stretch>
            </a:blipFill>
          </p:spPr>
        </p:sp>
        <p:sp>
          <p:nvSpPr>
            <p:cNvPr id="15" name="Freeform 15"/>
            <p:cNvSpPr/>
            <p:nvPr/>
          </p:nvSpPr>
          <p:spPr>
            <a:xfrm>
              <a:off x="0" y="0"/>
              <a:ext cx="2574080" cy="3288217"/>
            </a:xfrm>
            <a:custGeom>
              <a:avLst/>
              <a:gdLst/>
              <a:ahLst/>
              <a:cxnLst/>
              <a:rect l="l" t="t" r="r" b="b"/>
              <a:pathLst>
                <a:path w="2574080" h="3288217">
                  <a:moveTo>
                    <a:pt x="0" y="0"/>
                  </a:moveTo>
                  <a:lnTo>
                    <a:pt x="2574080" y="0"/>
                  </a:lnTo>
                  <a:lnTo>
                    <a:pt x="2574080" y="3288217"/>
                  </a:lnTo>
                  <a:lnTo>
                    <a:pt x="0" y="32882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-1865283"/>
              </a:stretch>
            </a:blipFill>
          </p:spPr>
        </p:sp>
      </p:grpSp>
      <p:sp>
        <p:nvSpPr>
          <p:cNvPr id="16" name="Freeform 16"/>
          <p:cNvSpPr/>
          <p:nvPr/>
        </p:nvSpPr>
        <p:spPr>
          <a:xfrm>
            <a:off x="9144000" y="6089006"/>
            <a:ext cx="8029089" cy="2462715"/>
          </a:xfrm>
          <a:custGeom>
            <a:avLst/>
            <a:gdLst/>
            <a:ahLst/>
            <a:cxnLst/>
            <a:rect l="l" t="t" r="r" b="b"/>
            <a:pathLst>
              <a:path w="8029089" h="2462715">
                <a:moveTo>
                  <a:pt x="0" y="0"/>
                </a:moveTo>
                <a:lnTo>
                  <a:pt x="8029089" y="0"/>
                </a:lnTo>
                <a:lnTo>
                  <a:pt x="8029089" y="2462715"/>
                </a:lnTo>
                <a:lnTo>
                  <a:pt x="0" y="246271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50602" r="-21280"/>
            </a:stretch>
          </a:blipFill>
        </p:spPr>
      </p:sp>
      <p:grpSp>
        <p:nvGrpSpPr>
          <p:cNvPr id="17" name="Group 17"/>
          <p:cNvGrpSpPr/>
          <p:nvPr/>
        </p:nvGrpSpPr>
        <p:grpSpPr>
          <a:xfrm>
            <a:off x="3474720" y="3095625"/>
            <a:ext cx="2254567" cy="304800"/>
            <a:chOff x="0" y="0"/>
            <a:chExt cx="3006090" cy="406400"/>
          </a:xfrm>
        </p:grpSpPr>
        <p:sp>
          <p:nvSpPr>
            <p:cNvPr id="18" name="Freeform 18"/>
            <p:cNvSpPr/>
            <p:nvPr/>
          </p:nvSpPr>
          <p:spPr>
            <a:xfrm>
              <a:off x="48260" y="46990"/>
              <a:ext cx="2907030" cy="307340"/>
            </a:xfrm>
            <a:custGeom>
              <a:avLst/>
              <a:gdLst/>
              <a:ahLst/>
              <a:cxnLst/>
              <a:rect l="l" t="t" r="r" b="b"/>
              <a:pathLst>
                <a:path w="2907030" h="307340">
                  <a:moveTo>
                    <a:pt x="38100" y="205740"/>
                  </a:moveTo>
                  <a:cubicBezTo>
                    <a:pt x="232410" y="151130"/>
                    <a:pt x="306070" y="142240"/>
                    <a:pt x="382270" y="130810"/>
                  </a:cubicBezTo>
                  <a:cubicBezTo>
                    <a:pt x="472440" y="116840"/>
                    <a:pt x="572770" y="101600"/>
                    <a:pt x="678180" y="91440"/>
                  </a:cubicBezTo>
                  <a:cubicBezTo>
                    <a:pt x="797560" y="80010"/>
                    <a:pt x="892810" y="73660"/>
                    <a:pt x="1061720" y="67310"/>
                  </a:cubicBezTo>
                  <a:cubicBezTo>
                    <a:pt x="1386840" y="54610"/>
                    <a:pt x="2197100" y="64770"/>
                    <a:pt x="2491740" y="49530"/>
                  </a:cubicBezTo>
                  <a:cubicBezTo>
                    <a:pt x="2623820" y="43180"/>
                    <a:pt x="2713990" y="35560"/>
                    <a:pt x="2778760" y="24130"/>
                  </a:cubicBezTo>
                  <a:cubicBezTo>
                    <a:pt x="2814320" y="19050"/>
                    <a:pt x="2837180" y="0"/>
                    <a:pt x="2858770" y="3810"/>
                  </a:cubicBezTo>
                  <a:cubicBezTo>
                    <a:pt x="2875280" y="6350"/>
                    <a:pt x="2891790" y="17780"/>
                    <a:pt x="2899410" y="27940"/>
                  </a:cubicBezTo>
                  <a:cubicBezTo>
                    <a:pt x="2905760" y="36830"/>
                    <a:pt x="2907030" y="49530"/>
                    <a:pt x="2905760" y="59690"/>
                  </a:cubicBezTo>
                  <a:cubicBezTo>
                    <a:pt x="2904490" y="69850"/>
                    <a:pt x="2900680" y="82550"/>
                    <a:pt x="2891790" y="88900"/>
                  </a:cubicBezTo>
                  <a:cubicBezTo>
                    <a:pt x="2882900" y="97790"/>
                    <a:pt x="2860040" y="105410"/>
                    <a:pt x="2847340" y="104140"/>
                  </a:cubicBezTo>
                  <a:cubicBezTo>
                    <a:pt x="2835910" y="102870"/>
                    <a:pt x="2825750" y="96520"/>
                    <a:pt x="2818130" y="88900"/>
                  </a:cubicBezTo>
                  <a:cubicBezTo>
                    <a:pt x="2811780" y="81280"/>
                    <a:pt x="2805430" y="69850"/>
                    <a:pt x="2805430" y="59690"/>
                  </a:cubicBezTo>
                  <a:cubicBezTo>
                    <a:pt x="2804160" y="45720"/>
                    <a:pt x="2813050" y="24130"/>
                    <a:pt x="2823210" y="15240"/>
                  </a:cubicBezTo>
                  <a:cubicBezTo>
                    <a:pt x="2830830" y="7620"/>
                    <a:pt x="2842260" y="3810"/>
                    <a:pt x="2853690" y="3810"/>
                  </a:cubicBezTo>
                  <a:cubicBezTo>
                    <a:pt x="2863850" y="2540"/>
                    <a:pt x="2875280" y="5080"/>
                    <a:pt x="2884170" y="12700"/>
                  </a:cubicBezTo>
                  <a:cubicBezTo>
                    <a:pt x="2894330" y="20320"/>
                    <a:pt x="2905760" y="41910"/>
                    <a:pt x="2905760" y="54610"/>
                  </a:cubicBezTo>
                  <a:cubicBezTo>
                    <a:pt x="2907030" y="64770"/>
                    <a:pt x="2901950" y="77470"/>
                    <a:pt x="2895600" y="85090"/>
                  </a:cubicBezTo>
                  <a:cubicBezTo>
                    <a:pt x="2889250" y="92710"/>
                    <a:pt x="2880360" y="97790"/>
                    <a:pt x="2868930" y="102870"/>
                  </a:cubicBezTo>
                  <a:cubicBezTo>
                    <a:pt x="2849880" y="111760"/>
                    <a:pt x="2823210" y="116840"/>
                    <a:pt x="2786380" y="123190"/>
                  </a:cubicBezTo>
                  <a:cubicBezTo>
                    <a:pt x="2719070" y="133350"/>
                    <a:pt x="2620010" y="139700"/>
                    <a:pt x="2491740" y="146050"/>
                  </a:cubicBezTo>
                  <a:cubicBezTo>
                    <a:pt x="2254250" y="156210"/>
                    <a:pt x="1785620" y="144780"/>
                    <a:pt x="1468120" y="153670"/>
                  </a:cubicBezTo>
                  <a:cubicBezTo>
                    <a:pt x="1191260" y="161290"/>
                    <a:pt x="919480" y="167640"/>
                    <a:pt x="690880" y="189230"/>
                  </a:cubicBezTo>
                  <a:cubicBezTo>
                    <a:pt x="508000" y="207010"/>
                    <a:pt x="314960" y="236220"/>
                    <a:pt x="200660" y="262890"/>
                  </a:cubicBezTo>
                  <a:cubicBezTo>
                    <a:pt x="138430" y="276860"/>
                    <a:pt x="88900" y="307340"/>
                    <a:pt x="57150" y="307340"/>
                  </a:cubicBezTo>
                  <a:cubicBezTo>
                    <a:pt x="40640" y="307340"/>
                    <a:pt x="30480" y="303530"/>
                    <a:pt x="21590" y="295910"/>
                  </a:cubicBezTo>
                  <a:cubicBezTo>
                    <a:pt x="12700" y="289560"/>
                    <a:pt x="5080" y="275590"/>
                    <a:pt x="2540" y="264160"/>
                  </a:cubicBezTo>
                  <a:cubicBezTo>
                    <a:pt x="0" y="254000"/>
                    <a:pt x="3810" y="238760"/>
                    <a:pt x="8890" y="228600"/>
                  </a:cubicBezTo>
                  <a:cubicBezTo>
                    <a:pt x="15240" y="218440"/>
                    <a:pt x="38100" y="205740"/>
                    <a:pt x="38100" y="205740"/>
                  </a:cubicBezTo>
                </a:path>
              </a:pathLst>
            </a:custGeom>
            <a:solidFill>
              <a:srgbClr val="E7191F">
                <a:alpha val="0"/>
              </a:srgbClr>
            </a:solidFill>
            <a:ln cap="sq">
              <a:noFill/>
              <a:prstDash val="solid"/>
              <a:miter/>
            </a:ln>
          </p:spPr>
        </p:sp>
      </p:grpSp>
      <p:sp>
        <p:nvSpPr>
          <p:cNvPr id="19" name="AutoShape 19"/>
          <p:cNvSpPr/>
          <p:nvPr/>
        </p:nvSpPr>
        <p:spPr>
          <a:xfrm>
            <a:off x="3996430" y="4725662"/>
            <a:ext cx="853610" cy="1359896"/>
          </a:xfrm>
          <a:prstGeom prst="line">
            <a:avLst/>
          </a:prstGeom>
          <a:ln w="38100" cap="flat">
            <a:solidFill>
              <a:srgbClr val="FF3131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20" name="AutoShape 20"/>
          <p:cNvSpPr/>
          <p:nvPr/>
        </p:nvSpPr>
        <p:spPr>
          <a:xfrm>
            <a:off x="15441018" y="4749474"/>
            <a:ext cx="0" cy="1336084"/>
          </a:xfrm>
          <a:prstGeom prst="line">
            <a:avLst/>
          </a:prstGeom>
          <a:ln w="38100" cap="flat">
            <a:solidFill>
              <a:srgbClr val="FF3131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21" name="AutoShape 21"/>
          <p:cNvSpPr/>
          <p:nvPr/>
        </p:nvSpPr>
        <p:spPr>
          <a:xfrm flipH="1">
            <a:off x="4710788" y="4409995"/>
            <a:ext cx="0" cy="340562"/>
          </a:xfrm>
          <a:prstGeom prst="line">
            <a:avLst/>
          </a:prstGeom>
          <a:ln w="47625" cap="flat">
            <a:solidFill>
              <a:srgbClr val="FF313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2" name="AutoShape 22"/>
          <p:cNvSpPr/>
          <p:nvPr/>
        </p:nvSpPr>
        <p:spPr>
          <a:xfrm flipV="1">
            <a:off x="2957083" y="4726745"/>
            <a:ext cx="1788148" cy="0"/>
          </a:xfrm>
          <a:prstGeom prst="line">
            <a:avLst/>
          </a:prstGeom>
          <a:ln w="47625" cap="flat">
            <a:solidFill>
              <a:srgbClr val="FF313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3" name="AutoShape 23"/>
          <p:cNvSpPr/>
          <p:nvPr/>
        </p:nvSpPr>
        <p:spPr>
          <a:xfrm>
            <a:off x="2293175" y="4725662"/>
            <a:ext cx="1788148" cy="0"/>
          </a:xfrm>
          <a:prstGeom prst="line">
            <a:avLst/>
          </a:prstGeom>
          <a:ln w="47625" cap="flat">
            <a:solidFill>
              <a:srgbClr val="FF313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4" name="AutoShape 24"/>
          <p:cNvSpPr/>
          <p:nvPr/>
        </p:nvSpPr>
        <p:spPr>
          <a:xfrm>
            <a:off x="2293175" y="3489300"/>
            <a:ext cx="2381" cy="1259889"/>
          </a:xfrm>
          <a:prstGeom prst="line">
            <a:avLst/>
          </a:prstGeom>
          <a:ln w="47625" cap="flat">
            <a:solidFill>
              <a:srgbClr val="FF313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5" name="AutoShape 25"/>
          <p:cNvSpPr/>
          <p:nvPr/>
        </p:nvSpPr>
        <p:spPr>
          <a:xfrm>
            <a:off x="2254295" y="3513113"/>
            <a:ext cx="842524" cy="4763"/>
          </a:xfrm>
          <a:prstGeom prst="line">
            <a:avLst/>
          </a:prstGeom>
          <a:ln w="47625" cap="flat">
            <a:solidFill>
              <a:srgbClr val="FF313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6" name="AutoShape 26"/>
          <p:cNvSpPr/>
          <p:nvPr/>
        </p:nvSpPr>
        <p:spPr>
          <a:xfrm>
            <a:off x="3094438" y="3489585"/>
            <a:ext cx="2381" cy="526741"/>
          </a:xfrm>
          <a:prstGeom prst="line">
            <a:avLst/>
          </a:prstGeom>
          <a:ln w="47625" cap="flat">
            <a:solidFill>
              <a:srgbClr val="FF313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7" name="AutoShape 27"/>
          <p:cNvSpPr/>
          <p:nvPr/>
        </p:nvSpPr>
        <p:spPr>
          <a:xfrm>
            <a:off x="3053458" y="4040138"/>
            <a:ext cx="1134140" cy="0"/>
          </a:xfrm>
          <a:prstGeom prst="line">
            <a:avLst/>
          </a:prstGeom>
          <a:ln w="47625" cap="flat">
            <a:solidFill>
              <a:srgbClr val="FF313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8" name="AutoShape 28"/>
          <p:cNvSpPr/>
          <p:nvPr/>
        </p:nvSpPr>
        <p:spPr>
          <a:xfrm>
            <a:off x="4187598" y="4016611"/>
            <a:ext cx="4762" cy="397425"/>
          </a:xfrm>
          <a:prstGeom prst="line">
            <a:avLst/>
          </a:prstGeom>
          <a:ln w="47625" cap="flat">
            <a:solidFill>
              <a:srgbClr val="FF313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9" name="AutoShape 29"/>
          <p:cNvSpPr/>
          <p:nvPr/>
        </p:nvSpPr>
        <p:spPr>
          <a:xfrm>
            <a:off x="4149542" y="4409995"/>
            <a:ext cx="561246" cy="4041"/>
          </a:xfrm>
          <a:prstGeom prst="line">
            <a:avLst/>
          </a:prstGeom>
          <a:ln w="47625" cap="flat">
            <a:solidFill>
              <a:srgbClr val="FF313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0" name="AutoShape 30"/>
          <p:cNvSpPr/>
          <p:nvPr/>
        </p:nvSpPr>
        <p:spPr>
          <a:xfrm>
            <a:off x="16701152" y="3489585"/>
            <a:ext cx="0" cy="527026"/>
          </a:xfrm>
          <a:prstGeom prst="line">
            <a:avLst/>
          </a:prstGeom>
          <a:ln w="47625" cap="flat">
            <a:solidFill>
              <a:srgbClr val="FF313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1" name="AutoShape 31"/>
          <p:cNvSpPr/>
          <p:nvPr/>
        </p:nvSpPr>
        <p:spPr>
          <a:xfrm flipV="1">
            <a:off x="16677342" y="3517439"/>
            <a:ext cx="604388" cy="437"/>
          </a:xfrm>
          <a:prstGeom prst="line">
            <a:avLst/>
          </a:prstGeom>
          <a:ln w="47625" cap="flat">
            <a:solidFill>
              <a:srgbClr val="FF313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2" name="AutoShape 32"/>
          <p:cNvSpPr/>
          <p:nvPr/>
        </p:nvSpPr>
        <p:spPr>
          <a:xfrm flipV="1">
            <a:off x="15797895" y="3992362"/>
            <a:ext cx="930386" cy="0"/>
          </a:xfrm>
          <a:prstGeom prst="line">
            <a:avLst/>
          </a:prstGeom>
          <a:ln w="47625" cap="flat">
            <a:solidFill>
              <a:srgbClr val="FF313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3" name="AutoShape 33"/>
          <p:cNvSpPr/>
          <p:nvPr/>
        </p:nvSpPr>
        <p:spPr>
          <a:xfrm>
            <a:off x="15821707" y="3970664"/>
            <a:ext cx="10776" cy="303417"/>
          </a:xfrm>
          <a:prstGeom prst="line">
            <a:avLst/>
          </a:prstGeom>
          <a:ln w="47625" cap="flat">
            <a:solidFill>
              <a:srgbClr val="FF313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4" name="AutoShape 34"/>
          <p:cNvSpPr/>
          <p:nvPr/>
        </p:nvSpPr>
        <p:spPr>
          <a:xfrm flipV="1">
            <a:off x="14826663" y="4250268"/>
            <a:ext cx="995044" cy="0"/>
          </a:xfrm>
          <a:prstGeom prst="line">
            <a:avLst/>
          </a:prstGeom>
          <a:ln w="47625" cap="flat">
            <a:solidFill>
              <a:srgbClr val="FF313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5" name="AutoShape 35"/>
          <p:cNvSpPr/>
          <p:nvPr/>
        </p:nvSpPr>
        <p:spPr>
          <a:xfrm>
            <a:off x="14821275" y="4228133"/>
            <a:ext cx="5388" cy="307259"/>
          </a:xfrm>
          <a:prstGeom prst="line">
            <a:avLst/>
          </a:prstGeom>
          <a:ln w="47625" cap="flat">
            <a:solidFill>
              <a:srgbClr val="FF313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6" name="AutoShape 36"/>
          <p:cNvSpPr/>
          <p:nvPr/>
        </p:nvSpPr>
        <p:spPr>
          <a:xfrm flipV="1">
            <a:off x="13069620" y="4511580"/>
            <a:ext cx="1757044" cy="23812"/>
          </a:xfrm>
          <a:prstGeom prst="line">
            <a:avLst/>
          </a:prstGeom>
          <a:ln w="47625" cap="flat">
            <a:solidFill>
              <a:srgbClr val="FF313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7" name="AutoShape 37"/>
          <p:cNvSpPr/>
          <p:nvPr/>
        </p:nvSpPr>
        <p:spPr>
          <a:xfrm flipH="1">
            <a:off x="13093428" y="4535810"/>
            <a:ext cx="0" cy="215033"/>
          </a:xfrm>
          <a:prstGeom prst="line">
            <a:avLst/>
          </a:prstGeom>
          <a:ln w="47625" cap="flat">
            <a:solidFill>
              <a:srgbClr val="FF313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8" name="AutoShape 38"/>
          <p:cNvSpPr/>
          <p:nvPr/>
        </p:nvSpPr>
        <p:spPr>
          <a:xfrm flipV="1">
            <a:off x="13093751" y="4726745"/>
            <a:ext cx="4187979" cy="2"/>
          </a:xfrm>
          <a:prstGeom prst="line">
            <a:avLst/>
          </a:prstGeom>
          <a:ln w="47625" cap="flat">
            <a:solidFill>
              <a:srgbClr val="FF313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9" name="AutoShape 39"/>
          <p:cNvSpPr/>
          <p:nvPr/>
        </p:nvSpPr>
        <p:spPr>
          <a:xfrm flipH="1">
            <a:off x="17281902" y="3489300"/>
            <a:ext cx="1211" cy="1237447"/>
          </a:xfrm>
          <a:prstGeom prst="line">
            <a:avLst/>
          </a:prstGeom>
          <a:ln w="47625" cap="flat">
            <a:solidFill>
              <a:srgbClr val="FF313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0" name="TextBox 40"/>
          <p:cNvSpPr txBox="1"/>
          <p:nvPr/>
        </p:nvSpPr>
        <p:spPr>
          <a:xfrm>
            <a:off x="1949503" y="705896"/>
            <a:ext cx="2525890" cy="1278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05</a:t>
            </a:r>
          </a:p>
        </p:txBody>
      </p:sp>
      <p:sp>
        <p:nvSpPr>
          <p:cNvPr id="41" name="슬라이드 번호 개체 틀 40"/>
          <p:cNvSpPr>
            <a:spLocks noGrp="1"/>
          </p:cNvSpPr>
          <p:nvPr>
            <p:ph type="sldNum" sz="quarter" idx="12"/>
          </p:nvPr>
        </p:nvSpPr>
        <p:spPr>
          <a:xfrm>
            <a:off x="15278100" y="9191503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29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F90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11700"/>
            <a:ext cx="18288000" cy="10281645"/>
          </a:xfrm>
          <a:custGeom>
            <a:avLst/>
            <a:gdLst/>
            <a:ahLst/>
            <a:cxnLst/>
            <a:rect l="l" t="t" r="r" b="b"/>
            <a:pathLst>
              <a:path w="18288000" h="10281645">
                <a:moveTo>
                  <a:pt x="0" y="0"/>
                </a:moveTo>
                <a:lnTo>
                  <a:pt x="18288000" y="0"/>
                </a:lnTo>
                <a:lnTo>
                  <a:pt x="18288000" y="10281644"/>
                </a:lnTo>
                <a:lnTo>
                  <a:pt x="0" y="102816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3000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876300" y="730372"/>
            <a:ext cx="16535400" cy="8826256"/>
            <a:chOff x="0" y="0"/>
            <a:chExt cx="4355002" cy="232461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355002" cy="2324611"/>
            </a:xfrm>
            <a:custGeom>
              <a:avLst/>
              <a:gdLst/>
              <a:ahLst/>
              <a:cxnLst/>
              <a:rect l="l" t="t" r="r" b="b"/>
              <a:pathLst>
                <a:path w="4355002" h="2324611">
                  <a:moveTo>
                    <a:pt x="0" y="0"/>
                  </a:moveTo>
                  <a:lnTo>
                    <a:pt x="4355002" y="0"/>
                  </a:lnTo>
                  <a:lnTo>
                    <a:pt x="4355002" y="2324611"/>
                  </a:lnTo>
                  <a:lnTo>
                    <a:pt x="0" y="232461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355002" cy="23627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2014804" y="1694012"/>
            <a:ext cx="2525890" cy="1278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01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411099" y="1694012"/>
            <a:ext cx="6967659" cy="1278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프로젝트 개요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484632" y="2342957"/>
            <a:ext cx="3000466" cy="523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26"/>
              </a:lnSpc>
              <a:spcBef>
                <a:spcPct val="0"/>
              </a:spcBef>
            </a:pPr>
            <a:r>
              <a:rPr lang="en-US" sz="3019">
                <a:solidFill>
                  <a:srgbClr val="54545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PROJECT</a:t>
            </a:r>
          </a:p>
        </p:txBody>
      </p:sp>
      <p:sp>
        <p:nvSpPr>
          <p:cNvPr id="9" name="AutoShape 9"/>
          <p:cNvSpPr/>
          <p:nvPr/>
        </p:nvSpPr>
        <p:spPr>
          <a:xfrm>
            <a:off x="1875196" y="3192092"/>
            <a:ext cx="14537608" cy="0"/>
          </a:xfrm>
          <a:prstGeom prst="line">
            <a:avLst/>
          </a:prstGeom>
          <a:ln w="9525" cap="flat">
            <a:solidFill>
              <a:srgbClr val="7F90D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TextBox 10"/>
          <p:cNvSpPr txBox="1"/>
          <p:nvPr/>
        </p:nvSpPr>
        <p:spPr>
          <a:xfrm>
            <a:off x="7287599" y="4048628"/>
            <a:ext cx="9674245" cy="6668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244"/>
              </a:lnSpc>
            </a:pPr>
            <a:r>
              <a:rPr lang="en-US" altLang="ko-KR" sz="2400" dirty="0">
                <a:latin typeface="윤고딕 Light" panose="020B0600000101010101" charset="-127"/>
                <a:ea typeface="윤고딕 Light" panose="020B0600000101010101" charset="-127"/>
              </a:rPr>
              <a:t>RISC-V RV32I </a:t>
            </a:r>
            <a:r>
              <a:rPr lang="ko-KR" altLang="en-US" sz="2400" dirty="0">
                <a:latin typeface="윤고딕 Light" panose="020B0600000101010101" charset="-127"/>
                <a:ea typeface="윤고딕 Light" panose="020B0600000101010101" charset="-127"/>
              </a:rPr>
              <a:t>기반 </a:t>
            </a:r>
            <a:r>
              <a:rPr lang="en-US" altLang="ko-KR" sz="2400" dirty="0" smtClean="0">
                <a:latin typeface="윤고딕 Light" panose="020B0600000101010101" charset="-127"/>
                <a:ea typeface="윤고딕 Light" panose="020B0600000101010101" charset="-127"/>
              </a:rPr>
              <a:t>Multi-Cycle</a:t>
            </a:r>
            <a:r>
              <a:rPr lang="ko-KR" altLang="en-US" sz="2400" dirty="0" smtClean="0">
                <a:latin typeface="윤고딕 Light" panose="020B0600000101010101" charset="-127"/>
                <a:ea typeface="윤고딕 Light" panose="020B0600000101010101" charset="-127"/>
              </a:rPr>
              <a:t> </a:t>
            </a:r>
            <a:r>
              <a:rPr lang="en-US" altLang="ko-KR" sz="2400" dirty="0">
                <a:latin typeface="윤고딕 Light" panose="020B0600000101010101" charset="-127"/>
                <a:ea typeface="윤고딕 Light" panose="020B0600000101010101" charset="-127"/>
              </a:rPr>
              <a:t>CPU </a:t>
            </a:r>
            <a:r>
              <a:rPr lang="ko-KR" altLang="en-US" sz="2400" dirty="0">
                <a:latin typeface="윤고딕 Light" panose="020B0600000101010101" charset="-127"/>
                <a:ea typeface="윤고딕 Light" panose="020B0600000101010101" charset="-127"/>
              </a:rPr>
              <a:t>설계 및 검증</a:t>
            </a:r>
            <a:endParaRPr lang="en-US" sz="2300" dirty="0">
              <a:solidFill>
                <a:srgbClr val="000000"/>
              </a:solidFill>
              <a:latin typeface="윤고딕 Light" panose="020B0600000101010101" charset="-127"/>
              <a:ea typeface="윤고딕 Light" panose="020B0600000101010101" charset="-127"/>
              <a:cs typeface="윤고딕 Light"/>
              <a:sym typeface="윤고딕 Light"/>
            </a:endParaRPr>
          </a:p>
        </p:txBody>
      </p:sp>
      <p:grpSp>
        <p:nvGrpSpPr>
          <p:cNvPr id="11" name="Group 11"/>
          <p:cNvGrpSpPr/>
          <p:nvPr/>
        </p:nvGrpSpPr>
        <p:grpSpPr>
          <a:xfrm>
            <a:off x="3420040" y="3960154"/>
            <a:ext cx="3417703" cy="899973"/>
            <a:chOff x="0" y="0"/>
            <a:chExt cx="900136" cy="23703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900136" cy="237030"/>
            </a:xfrm>
            <a:custGeom>
              <a:avLst/>
              <a:gdLst/>
              <a:ahLst/>
              <a:cxnLst/>
              <a:rect l="l" t="t" r="r" b="b"/>
              <a:pathLst>
                <a:path w="900136" h="237030">
                  <a:moveTo>
                    <a:pt x="33979" y="0"/>
                  </a:moveTo>
                  <a:lnTo>
                    <a:pt x="866157" y="0"/>
                  </a:lnTo>
                  <a:cubicBezTo>
                    <a:pt x="884923" y="0"/>
                    <a:pt x="900136" y="15213"/>
                    <a:pt x="900136" y="33979"/>
                  </a:cubicBezTo>
                  <a:lnTo>
                    <a:pt x="900136" y="203051"/>
                  </a:lnTo>
                  <a:cubicBezTo>
                    <a:pt x="900136" y="221817"/>
                    <a:pt x="884923" y="237030"/>
                    <a:pt x="866157" y="237030"/>
                  </a:cubicBezTo>
                  <a:lnTo>
                    <a:pt x="33979" y="237030"/>
                  </a:lnTo>
                  <a:cubicBezTo>
                    <a:pt x="15213" y="237030"/>
                    <a:pt x="0" y="221817"/>
                    <a:pt x="0" y="203051"/>
                  </a:cubicBezTo>
                  <a:lnTo>
                    <a:pt x="0" y="33979"/>
                  </a:lnTo>
                  <a:cubicBezTo>
                    <a:pt x="0" y="15213"/>
                    <a:pt x="15213" y="0"/>
                    <a:pt x="33979" y="0"/>
                  </a:cubicBezTo>
                  <a:close/>
                </a:path>
              </a:pathLst>
            </a:custGeom>
            <a:solidFill>
              <a:srgbClr val="F0EAEB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900136" cy="2751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3420040" y="3756951"/>
            <a:ext cx="3417703" cy="9254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7243" lvl="1" indent="-388622" algn="l">
              <a:lnSpc>
                <a:spcPts val="8208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주제 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3411099" y="6887230"/>
            <a:ext cx="3417703" cy="899973"/>
            <a:chOff x="0" y="0"/>
            <a:chExt cx="900136" cy="23703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900136" cy="237030"/>
            </a:xfrm>
            <a:custGeom>
              <a:avLst/>
              <a:gdLst/>
              <a:ahLst/>
              <a:cxnLst/>
              <a:rect l="l" t="t" r="r" b="b"/>
              <a:pathLst>
                <a:path w="900136" h="237030">
                  <a:moveTo>
                    <a:pt x="33979" y="0"/>
                  </a:moveTo>
                  <a:lnTo>
                    <a:pt x="866157" y="0"/>
                  </a:lnTo>
                  <a:cubicBezTo>
                    <a:pt x="884923" y="0"/>
                    <a:pt x="900136" y="15213"/>
                    <a:pt x="900136" y="33979"/>
                  </a:cubicBezTo>
                  <a:lnTo>
                    <a:pt x="900136" y="203051"/>
                  </a:lnTo>
                  <a:cubicBezTo>
                    <a:pt x="900136" y="221817"/>
                    <a:pt x="884923" y="237030"/>
                    <a:pt x="866157" y="237030"/>
                  </a:cubicBezTo>
                  <a:lnTo>
                    <a:pt x="33979" y="237030"/>
                  </a:lnTo>
                  <a:cubicBezTo>
                    <a:pt x="15213" y="237030"/>
                    <a:pt x="0" y="221817"/>
                    <a:pt x="0" y="203051"/>
                  </a:cubicBezTo>
                  <a:lnTo>
                    <a:pt x="0" y="33979"/>
                  </a:lnTo>
                  <a:cubicBezTo>
                    <a:pt x="0" y="15213"/>
                    <a:pt x="15213" y="0"/>
                    <a:pt x="33979" y="0"/>
                  </a:cubicBezTo>
                  <a:close/>
                </a:path>
              </a:pathLst>
            </a:custGeom>
            <a:solidFill>
              <a:srgbClr val="F0EAEB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900136" cy="2751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3411099" y="6684026"/>
            <a:ext cx="3426644" cy="9254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7243" lvl="1" indent="-388622" algn="l">
              <a:lnSpc>
                <a:spcPts val="8208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목표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7088549" y="6453904"/>
            <a:ext cx="8156675" cy="21111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10222" lvl="1" indent="-205111" algn="l">
              <a:lnSpc>
                <a:spcPts val="4332"/>
              </a:lnSpc>
              <a:buFont typeface="Arial"/>
              <a:buChar char="•"/>
            </a:pPr>
            <a:r>
              <a:rPr lang="en-US" sz="1900" dirty="0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RV32I </a:t>
            </a:r>
            <a:r>
              <a:rPr lang="en-US" sz="1900" dirty="0" err="1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핵심</a:t>
            </a:r>
            <a:r>
              <a:rPr lang="en-US" sz="1900" dirty="0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 </a:t>
            </a:r>
            <a:r>
              <a:rPr lang="en-US" sz="1900" dirty="0" err="1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명령군</a:t>
            </a:r>
            <a:r>
              <a:rPr lang="en-US" sz="1900" dirty="0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(R/I/S/B/U/J) </a:t>
            </a:r>
            <a:r>
              <a:rPr lang="en-US" sz="1900" dirty="0" err="1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기능</a:t>
            </a:r>
            <a:r>
              <a:rPr lang="en-US" sz="1900" dirty="0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 </a:t>
            </a:r>
            <a:r>
              <a:rPr lang="en-US" sz="1900" dirty="0" err="1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정확성</a:t>
            </a:r>
            <a:r>
              <a:rPr lang="en-US" sz="1900" dirty="0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 </a:t>
            </a:r>
            <a:r>
              <a:rPr lang="en-US" sz="1900" dirty="0" err="1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확보</a:t>
            </a:r>
            <a:endParaRPr lang="en-US" sz="1900" dirty="0">
              <a:solidFill>
                <a:srgbClr val="000000"/>
              </a:solidFill>
              <a:latin typeface="윤고딕 Light"/>
              <a:ea typeface="윤고딕 Light"/>
              <a:cs typeface="윤고딕 Light"/>
              <a:sym typeface="윤고딕 Light"/>
            </a:endParaRPr>
          </a:p>
          <a:p>
            <a:pPr marL="410222" lvl="1" indent="-205111" algn="l">
              <a:lnSpc>
                <a:spcPts val="4332"/>
              </a:lnSpc>
              <a:buFont typeface="Arial"/>
              <a:buChar char="•"/>
            </a:pPr>
            <a:r>
              <a:rPr lang="en-US" sz="1900" dirty="0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Load/Store 의 byte/half/word 및 sign/zero </a:t>
            </a:r>
            <a:r>
              <a:rPr lang="en-US" sz="1900" dirty="0" err="1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확장</a:t>
            </a:r>
            <a:r>
              <a:rPr lang="en-US" sz="1900" dirty="0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 </a:t>
            </a:r>
            <a:r>
              <a:rPr lang="en-US" sz="1900" dirty="0" err="1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정확성</a:t>
            </a:r>
            <a:endParaRPr lang="en-US" sz="1900" dirty="0">
              <a:solidFill>
                <a:srgbClr val="000000"/>
              </a:solidFill>
              <a:latin typeface="윤고딕 Light"/>
              <a:ea typeface="윤고딕 Light"/>
              <a:cs typeface="윤고딕 Light"/>
              <a:sym typeface="윤고딕 Light"/>
            </a:endParaRPr>
          </a:p>
          <a:p>
            <a:pPr marL="410222" lvl="1" indent="-205111" algn="l">
              <a:lnSpc>
                <a:spcPts val="4332"/>
              </a:lnSpc>
              <a:buFont typeface="Arial"/>
              <a:buChar char="•"/>
            </a:pPr>
            <a:r>
              <a:rPr lang="en-US" sz="1900" dirty="0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C </a:t>
            </a:r>
            <a:r>
              <a:rPr lang="en-US" sz="1900" dirty="0" err="1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코드</a:t>
            </a:r>
            <a:r>
              <a:rPr lang="en-US" sz="1900" dirty="0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(sort) </a:t>
            </a:r>
            <a:r>
              <a:rPr lang="en-US" sz="1900" dirty="0" err="1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엔드</a:t>
            </a:r>
            <a:r>
              <a:rPr lang="en-US" sz="1900" dirty="0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-투-</a:t>
            </a:r>
            <a:r>
              <a:rPr lang="en-US" sz="1900" dirty="0" err="1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엔드</a:t>
            </a:r>
            <a:r>
              <a:rPr lang="en-US" sz="1900" dirty="0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 </a:t>
            </a:r>
            <a:r>
              <a:rPr lang="en-US" sz="1900" dirty="0" err="1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실행으로</a:t>
            </a:r>
            <a:r>
              <a:rPr lang="en-US" sz="1900" dirty="0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 </a:t>
            </a:r>
            <a:r>
              <a:rPr lang="en-US" sz="1900" dirty="0" err="1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서브루틴</a:t>
            </a:r>
            <a:r>
              <a:rPr lang="en-US" sz="1900" dirty="0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 </a:t>
            </a:r>
            <a:r>
              <a:rPr lang="en-US" sz="1900" dirty="0" err="1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호출</a:t>
            </a:r>
            <a:r>
              <a:rPr lang="en-US" sz="1900" dirty="0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/</a:t>
            </a:r>
            <a:r>
              <a:rPr lang="en-US" sz="1900" dirty="0" err="1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스택</a:t>
            </a:r>
            <a:r>
              <a:rPr lang="en-US" sz="1900" dirty="0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 </a:t>
            </a:r>
            <a:r>
              <a:rPr lang="en-US" sz="1900" dirty="0" err="1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동작</a:t>
            </a:r>
            <a:r>
              <a:rPr lang="en-US" sz="1900" dirty="0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 </a:t>
            </a:r>
            <a:r>
              <a:rPr lang="en-US" sz="1900" dirty="0" err="1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확인</a:t>
            </a:r>
            <a:endParaRPr lang="en-US" sz="1900" dirty="0">
              <a:solidFill>
                <a:srgbClr val="000000"/>
              </a:solidFill>
              <a:latin typeface="윤고딕 Light"/>
              <a:ea typeface="윤고딕 Light"/>
              <a:cs typeface="윤고딕 Light"/>
              <a:sym typeface="윤고딕 Light"/>
            </a:endParaRPr>
          </a:p>
          <a:p>
            <a:pPr algn="l">
              <a:lnSpc>
                <a:spcPts val="4332"/>
              </a:lnSpc>
            </a:pPr>
            <a:endParaRPr lang="en-US" sz="1900" dirty="0">
              <a:solidFill>
                <a:srgbClr val="000000"/>
              </a:solidFill>
              <a:latin typeface="윤고딕 Light"/>
              <a:ea typeface="윤고딕 Light"/>
              <a:cs typeface="윤고딕 Light"/>
              <a:sym typeface="윤고딕 Light"/>
            </a:endParaRPr>
          </a:p>
        </p:txBody>
      </p:sp>
      <p:sp>
        <p:nvSpPr>
          <p:cNvPr id="21" name="슬라이드 번호 개체 틀 10"/>
          <p:cNvSpPr txBox="1">
            <a:spLocks/>
          </p:cNvSpPr>
          <p:nvPr/>
        </p:nvSpPr>
        <p:spPr>
          <a:xfrm>
            <a:off x="15262549" y="9191503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3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F90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11700"/>
            <a:ext cx="18288000" cy="10281645"/>
          </a:xfrm>
          <a:custGeom>
            <a:avLst/>
            <a:gdLst/>
            <a:ahLst/>
            <a:cxnLst/>
            <a:rect l="l" t="t" r="r" b="b"/>
            <a:pathLst>
              <a:path w="18288000" h="10281645">
                <a:moveTo>
                  <a:pt x="0" y="0"/>
                </a:moveTo>
                <a:lnTo>
                  <a:pt x="18288000" y="0"/>
                </a:lnTo>
                <a:lnTo>
                  <a:pt x="18288000" y="10281644"/>
                </a:lnTo>
                <a:lnTo>
                  <a:pt x="0" y="102816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3000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876300" y="730372"/>
            <a:ext cx="16535400" cy="8826256"/>
            <a:chOff x="0" y="0"/>
            <a:chExt cx="4355002" cy="232461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355002" cy="2324611"/>
            </a:xfrm>
            <a:custGeom>
              <a:avLst/>
              <a:gdLst/>
              <a:ahLst/>
              <a:cxnLst/>
              <a:rect l="l" t="t" r="r" b="b"/>
              <a:pathLst>
                <a:path w="4355002" h="2324611">
                  <a:moveTo>
                    <a:pt x="0" y="0"/>
                  </a:moveTo>
                  <a:lnTo>
                    <a:pt x="4355002" y="0"/>
                  </a:lnTo>
                  <a:lnTo>
                    <a:pt x="4355002" y="2324611"/>
                  </a:lnTo>
                  <a:lnTo>
                    <a:pt x="0" y="232461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355002" cy="23627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" name="AutoShape 6"/>
          <p:cNvSpPr/>
          <p:nvPr/>
        </p:nvSpPr>
        <p:spPr>
          <a:xfrm>
            <a:off x="1809896" y="2203976"/>
            <a:ext cx="14537608" cy="0"/>
          </a:xfrm>
          <a:prstGeom prst="line">
            <a:avLst/>
          </a:prstGeom>
          <a:ln w="9525" cap="flat">
            <a:solidFill>
              <a:srgbClr val="7F90D4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7" name="Group 7"/>
          <p:cNvGrpSpPr/>
          <p:nvPr/>
        </p:nvGrpSpPr>
        <p:grpSpPr>
          <a:xfrm>
            <a:off x="1028700" y="3517875"/>
            <a:ext cx="16230600" cy="896535"/>
            <a:chOff x="0" y="0"/>
            <a:chExt cx="21640800" cy="1195379"/>
          </a:xfrm>
        </p:grpSpPr>
        <p:sp>
          <p:nvSpPr>
            <p:cNvPr id="8" name="Freeform 8"/>
            <p:cNvSpPr/>
            <p:nvPr/>
          </p:nvSpPr>
          <p:spPr>
            <a:xfrm>
              <a:off x="1307685" y="0"/>
              <a:ext cx="20333115" cy="1195379"/>
            </a:xfrm>
            <a:custGeom>
              <a:avLst/>
              <a:gdLst/>
              <a:ahLst/>
              <a:cxnLst/>
              <a:rect l="l" t="t" r="r" b="b"/>
              <a:pathLst>
                <a:path w="20333115" h="1195379">
                  <a:moveTo>
                    <a:pt x="0" y="0"/>
                  </a:moveTo>
                  <a:lnTo>
                    <a:pt x="20333115" y="0"/>
                  </a:lnTo>
                  <a:lnTo>
                    <a:pt x="20333115" y="1195379"/>
                  </a:lnTo>
                  <a:lnTo>
                    <a:pt x="0" y="11953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11032" r="-6546"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0" y="0"/>
              <a:ext cx="1307685" cy="1195379"/>
            </a:xfrm>
            <a:custGeom>
              <a:avLst/>
              <a:gdLst/>
              <a:ahLst/>
              <a:cxnLst/>
              <a:rect l="l" t="t" r="r" b="b"/>
              <a:pathLst>
                <a:path w="1307685" h="1195379">
                  <a:moveTo>
                    <a:pt x="0" y="0"/>
                  </a:moveTo>
                  <a:lnTo>
                    <a:pt x="1307685" y="0"/>
                  </a:lnTo>
                  <a:lnTo>
                    <a:pt x="1307685" y="1195379"/>
                  </a:lnTo>
                  <a:lnTo>
                    <a:pt x="0" y="11953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-1728238"/>
              </a:stretch>
            </a:blipFill>
          </p:spPr>
        </p:sp>
      </p:grpSp>
      <p:sp>
        <p:nvSpPr>
          <p:cNvPr id="10" name="TextBox 10"/>
          <p:cNvSpPr txBox="1"/>
          <p:nvPr/>
        </p:nvSpPr>
        <p:spPr>
          <a:xfrm>
            <a:off x="3345799" y="705896"/>
            <a:ext cx="8900552" cy="1278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Test Program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809896" y="2309207"/>
            <a:ext cx="5248366" cy="5233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26"/>
              </a:lnSpc>
              <a:spcBef>
                <a:spcPct val="0"/>
              </a:spcBef>
            </a:pPr>
            <a:r>
              <a:rPr lang="en-US" sz="3019" u="sng">
                <a:solidFill>
                  <a:srgbClr val="54545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결과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475349" y="2680441"/>
            <a:ext cx="3305339" cy="837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96"/>
              </a:lnSpc>
            </a:pPr>
            <a:r>
              <a:rPr lang="en-US" sz="3200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Verdi</a:t>
            </a:r>
          </a:p>
        </p:txBody>
      </p:sp>
      <p:sp>
        <p:nvSpPr>
          <p:cNvPr id="13" name="Freeform 13"/>
          <p:cNvSpPr/>
          <p:nvPr/>
        </p:nvSpPr>
        <p:spPr>
          <a:xfrm>
            <a:off x="3227125" y="6353591"/>
            <a:ext cx="4877515" cy="2009622"/>
          </a:xfrm>
          <a:custGeom>
            <a:avLst/>
            <a:gdLst/>
            <a:ahLst/>
            <a:cxnLst/>
            <a:rect l="l" t="t" r="r" b="b"/>
            <a:pathLst>
              <a:path w="4877515" h="2009622">
                <a:moveTo>
                  <a:pt x="0" y="0"/>
                </a:moveTo>
                <a:lnTo>
                  <a:pt x="4877515" y="0"/>
                </a:lnTo>
                <a:lnTo>
                  <a:pt x="4877515" y="2009622"/>
                </a:lnTo>
                <a:lnTo>
                  <a:pt x="0" y="20096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7321" r="-646713"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028700" y="6353591"/>
            <a:ext cx="2198425" cy="2009622"/>
          </a:xfrm>
          <a:custGeom>
            <a:avLst/>
            <a:gdLst/>
            <a:ahLst/>
            <a:cxnLst/>
            <a:rect l="l" t="t" r="r" b="b"/>
            <a:pathLst>
              <a:path w="2198425" h="2009622">
                <a:moveTo>
                  <a:pt x="0" y="0"/>
                </a:moveTo>
                <a:lnTo>
                  <a:pt x="2198425" y="0"/>
                </a:lnTo>
                <a:lnTo>
                  <a:pt x="2198425" y="2009622"/>
                </a:lnTo>
                <a:lnTo>
                  <a:pt x="0" y="20096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1728238"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9542726" y="6353591"/>
            <a:ext cx="7601617" cy="2009622"/>
          </a:xfrm>
          <a:custGeom>
            <a:avLst/>
            <a:gdLst/>
            <a:ahLst/>
            <a:cxnLst/>
            <a:rect l="l" t="t" r="r" b="b"/>
            <a:pathLst>
              <a:path w="7601617" h="2009622">
                <a:moveTo>
                  <a:pt x="0" y="0"/>
                </a:moveTo>
                <a:lnTo>
                  <a:pt x="7601616" y="0"/>
                </a:lnTo>
                <a:lnTo>
                  <a:pt x="7601616" y="2009622"/>
                </a:lnTo>
                <a:lnTo>
                  <a:pt x="0" y="20096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99296" r="-29439"/>
            </a:stretch>
          </a:blipFill>
        </p:spPr>
      </p:sp>
      <p:sp>
        <p:nvSpPr>
          <p:cNvPr id="16" name="AutoShape 16"/>
          <p:cNvSpPr/>
          <p:nvPr/>
        </p:nvSpPr>
        <p:spPr>
          <a:xfrm>
            <a:off x="2453188" y="3508430"/>
            <a:ext cx="0" cy="905980"/>
          </a:xfrm>
          <a:prstGeom prst="line">
            <a:avLst/>
          </a:prstGeom>
          <a:ln w="47625" cap="flat">
            <a:solidFill>
              <a:srgbClr val="FF313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7" name="AutoShape 17"/>
          <p:cNvSpPr/>
          <p:nvPr/>
        </p:nvSpPr>
        <p:spPr>
          <a:xfrm flipV="1">
            <a:off x="2439819" y="3517875"/>
            <a:ext cx="905980" cy="0"/>
          </a:xfrm>
          <a:prstGeom prst="line">
            <a:avLst/>
          </a:prstGeom>
          <a:ln w="47625" cap="flat">
            <a:solidFill>
              <a:srgbClr val="FF313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8" name="AutoShape 18"/>
          <p:cNvSpPr/>
          <p:nvPr/>
        </p:nvSpPr>
        <p:spPr>
          <a:xfrm>
            <a:off x="3321986" y="3517875"/>
            <a:ext cx="0" cy="524996"/>
          </a:xfrm>
          <a:prstGeom prst="line">
            <a:avLst/>
          </a:prstGeom>
          <a:ln w="47625" cap="flat">
            <a:solidFill>
              <a:srgbClr val="FF313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9" name="AutoShape 19"/>
          <p:cNvSpPr/>
          <p:nvPr/>
        </p:nvSpPr>
        <p:spPr>
          <a:xfrm flipV="1">
            <a:off x="3287544" y="4042871"/>
            <a:ext cx="905980" cy="0"/>
          </a:xfrm>
          <a:prstGeom prst="line">
            <a:avLst/>
          </a:prstGeom>
          <a:ln w="47625" cap="flat">
            <a:solidFill>
              <a:srgbClr val="FF313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0" name="AutoShape 20"/>
          <p:cNvSpPr/>
          <p:nvPr/>
        </p:nvSpPr>
        <p:spPr>
          <a:xfrm>
            <a:off x="4188761" y="4016985"/>
            <a:ext cx="4762" cy="397425"/>
          </a:xfrm>
          <a:prstGeom prst="line">
            <a:avLst/>
          </a:prstGeom>
          <a:ln w="47625" cap="flat">
            <a:solidFill>
              <a:srgbClr val="FF313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1" name="AutoShape 21"/>
          <p:cNvSpPr/>
          <p:nvPr/>
        </p:nvSpPr>
        <p:spPr>
          <a:xfrm flipV="1">
            <a:off x="2439819" y="4390597"/>
            <a:ext cx="1788148" cy="0"/>
          </a:xfrm>
          <a:prstGeom prst="line">
            <a:avLst/>
          </a:prstGeom>
          <a:ln w="47625" cap="flat">
            <a:solidFill>
              <a:srgbClr val="FF313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2" name="AutoShape 22"/>
          <p:cNvSpPr/>
          <p:nvPr/>
        </p:nvSpPr>
        <p:spPr>
          <a:xfrm flipV="1">
            <a:off x="16347504" y="3541688"/>
            <a:ext cx="905980" cy="0"/>
          </a:xfrm>
          <a:prstGeom prst="line">
            <a:avLst/>
          </a:prstGeom>
          <a:ln w="47625" cap="flat">
            <a:solidFill>
              <a:srgbClr val="FF313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3" name="AutoShape 23"/>
          <p:cNvSpPr/>
          <p:nvPr/>
        </p:nvSpPr>
        <p:spPr>
          <a:xfrm>
            <a:off x="16371316" y="3541688"/>
            <a:ext cx="0" cy="524996"/>
          </a:xfrm>
          <a:prstGeom prst="line">
            <a:avLst/>
          </a:prstGeom>
          <a:ln w="47625" cap="flat">
            <a:solidFill>
              <a:srgbClr val="FF313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4" name="AutoShape 24"/>
          <p:cNvSpPr/>
          <p:nvPr/>
        </p:nvSpPr>
        <p:spPr>
          <a:xfrm flipV="1">
            <a:off x="13853451" y="4042871"/>
            <a:ext cx="2562453" cy="0"/>
          </a:xfrm>
          <a:prstGeom prst="line">
            <a:avLst/>
          </a:prstGeom>
          <a:ln w="47625" cap="flat">
            <a:solidFill>
              <a:srgbClr val="FF313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5" name="AutoShape 25"/>
          <p:cNvSpPr/>
          <p:nvPr/>
        </p:nvSpPr>
        <p:spPr>
          <a:xfrm>
            <a:off x="13877263" y="4018667"/>
            <a:ext cx="0" cy="395743"/>
          </a:xfrm>
          <a:prstGeom prst="line">
            <a:avLst/>
          </a:prstGeom>
          <a:ln w="47625" cap="flat">
            <a:solidFill>
              <a:srgbClr val="FF313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6" name="AutoShape 26"/>
          <p:cNvSpPr/>
          <p:nvPr/>
        </p:nvSpPr>
        <p:spPr>
          <a:xfrm flipV="1">
            <a:off x="13877263" y="4390597"/>
            <a:ext cx="2562453" cy="0"/>
          </a:xfrm>
          <a:prstGeom prst="line">
            <a:avLst/>
          </a:prstGeom>
          <a:ln w="47625" cap="flat">
            <a:solidFill>
              <a:srgbClr val="FF313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7" name="AutoShape 27"/>
          <p:cNvSpPr/>
          <p:nvPr/>
        </p:nvSpPr>
        <p:spPr>
          <a:xfrm flipV="1">
            <a:off x="16353320" y="4390597"/>
            <a:ext cx="905980" cy="0"/>
          </a:xfrm>
          <a:prstGeom prst="line">
            <a:avLst/>
          </a:prstGeom>
          <a:ln w="47625" cap="flat">
            <a:solidFill>
              <a:srgbClr val="FF313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8" name="AutoShape 28"/>
          <p:cNvSpPr/>
          <p:nvPr/>
        </p:nvSpPr>
        <p:spPr>
          <a:xfrm>
            <a:off x="17235488" y="3517875"/>
            <a:ext cx="17996" cy="896535"/>
          </a:xfrm>
          <a:prstGeom prst="line">
            <a:avLst/>
          </a:prstGeom>
          <a:ln w="47625" cap="flat">
            <a:solidFill>
              <a:srgbClr val="FF313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9" name="AutoShape 29"/>
          <p:cNvSpPr/>
          <p:nvPr/>
        </p:nvSpPr>
        <p:spPr>
          <a:xfrm>
            <a:off x="3765754" y="4391265"/>
            <a:ext cx="764496" cy="2001813"/>
          </a:xfrm>
          <a:prstGeom prst="line">
            <a:avLst/>
          </a:prstGeom>
          <a:ln w="38100" cap="flat">
            <a:solidFill>
              <a:srgbClr val="FF3131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0" name="AutoShape 30"/>
          <p:cNvSpPr/>
          <p:nvPr/>
        </p:nvSpPr>
        <p:spPr>
          <a:xfrm flipH="1">
            <a:off x="15519389" y="4415077"/>
            <a:ext cx="241506" cy="1988997"/>
          </a:xfrm>
          <a:prstGeom prst="line">
            <a:avLst/>
          </a:prstGeom>
          <a:ln w="38100" cap="flat">
            <a:solidFill>
              <a:srgbClr val="FF3131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1" name="TextBox 31"/>
          <p:cNvSpPr txBox="1"/>
          <p:nvPr/>
        </p:nvSpPr>
        <p:spPr>
          <a:xfrm>
            <a:off x="1949503" y="705896"/>
            <a:ext cx="2525890" cy="1278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05</a:t>
            </a:r>
          </a:p>
        </p:txBody>
      </p:sp>
      <p:sp>
        <p:nvSpPr>
          <p:cNvPr id="32" name="슬라이드 번호 개체 틀 31"/>
          <p:cNvSpPr>
            <a:spLocks noGrp="1"/>
          </p:cNvSpPr>
          <p:nvPr>
            <p:ph type="sldNum" sz="quarter" idx="12"/>
          </p:nvPr>
        </p:nvSpPr>
        <p:spPr>
          <a:xfrm>
            <a:off x="15268769" y="9170897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30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F90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11700"/>
            <a:ext cx="18288000" cy="10281645"/>
          </a:xfrm>
          <a:custGeom>
            <a:avLst/>
            <a:gdLst/>
            <a:ahLst/>
            <a:cxnLst/>
            <a:rect l="l" t="t" r="r" b="b"/>
            <a:pathLst>
              <a:path w="18288000" h="10281645">
                <a:moveTo>
                  <a:pt x="0" y="0"/>
                </a:moveTo>
                <a:lnTo>
                  <a:pt x="18288000" y="0"/>
                </a:lnTo>
                <a:lnTo>
                  <a:pt x="18288000" y="10281644"/>
                </a:lnTo>
                <a:lnTo>
                  <a:pt x="0" y="102816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3000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28700" y="753572"/>
            <a:ext cx="16535400" cy="8826256"/>
            <a:chOff x="0" y="0"/>
            <a:chExt cx="4355002" cy="232461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355002" cy="2324611"/>
            </a:xfrm>
            <a:custGeom>
              <a:avLst/>
              <a:gdLst/>
              <a:ahLst/>
              <a:cxnLst/>
              <a:rect l="l" t="t" r="r" b="b"/>
              <a:pathLst>
                <a:path w="4355002" h="2324611">
                  <a:moveTo>
                    <a:pt x="0" y="0"/>
                  </a:moveTo>
                  <a:lnTo>
                    <a:pt x="4355002" y="0"/>
                  </a:lnTo>
                  <a:lnTo>
                    <a:pt x="4355002" y="2324611"/>
                  </a:lnTo>
                  <a:lnTo>
                    <a:pt x="0" y="232461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355002" cy="23627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" name="AutoShape 6"/>
          <p:cNvSpPr/>
          <p:nvPr/>
        </p:nvSpPr>
        <p:spPr>
          <a:xfrm>
            <a:off x="1809896" y="2203976"/>
            <a:ext cx="14537608" cy="0"/>
          </a:xfrm>
          <a:prstGeom prst="line">
            <a:avLst/>
          </a:prstGeom>
          <a:ln w="9525" cap="flat">
            <a:solidFill>
              <a:srgbClr val="7F90D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Freeform 7"/>
          <p:cNvSpPr/>
          <p:nvPr/>
        </p:nvSpPr>
        <p:spPr>
          <a:xfrm>
            <a:off x="1834143" y="3121325"/>
            <a:ext cx="14995785" cy="1462089"/>
          </a:xfrm>
          <a:custGeom>
            <a:avLst/>
            <a:gdLst/>
            <a:ahLst/>
            <a:cxnLst/>
            <a:rect l="l" t="t" r="r" b="b"/>
            <a:pathLst>
              <a:path w="14995785" h="1462089">
                <a:moveTo>
                  <a:pt x="0" y="0"/>
                </a:moveTo>
                <a:lnTo>
                  <a:pt x="14995785" y="0"/>
                </a:lnTo>
                <a:lnTo>
                  <a:pt x="14995785" y="1462089"/>
                </a:lnTo>
                <a:lnTo>
                  <a:pt x="0" y="146208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8179191" y="4880248"/>
            <a:ext cx="1040746" cy="497748"/>
          </a:xfrm>
          <a:custGeom>
            <a:avLst/>
            <a:gdLst/>
            <a:ahLst/>
            <a:cxnLst/>
            <a:rect l="l" t="t" r="r" b="b"/>
            <a:pathLst>
              <a:path w="1040746" h="497748">
                <a:moveTo>
                  <a:pt x="0" y="0"/>
                </a:moveTo>
                <a:lnTo>
                  <a:pt x="1040746" y="0"/>
                </a:lnTo>
                <a:lnTo>
                  <a:pt x="1040746" y="497748"/>
                </a:lnTo>
                <a:lnTo>
                  <a:pt x="0" y="49774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4720662" y="4858833"/>
            <a:ext cx="767856" cy="615733"/>
          </a:xfrm>
          <a:custGeom>
            <a:avLst/>
            <a:gdLst/>
            <a:ahLst/>
            <a:cxnLst/>
            <a:rect l="l" t="t" r="r" b="b"/>
            <a:pathLst>
              <a:path w="767856" h="615733">
                <a:moveTo>
                  <a:pt x="0" y="0"/>
                </a:moveTo>
                <a:lnTo>
                  <a:pt x="767856" y="0"/>
                </a:lnTo>
                <a:lnTo>
                  <a:pt x="767856" y="615733"/>
                </a:lnTo>
                <a:lnTo>
                  <a:pt x="0" y="61573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5773619" y="4868013"/>
            <a:ext cx="952423" cy="460907"/>
          </a:xfrm>
          <a:custGeom>
            <a:avLst/>
            <a:gdLst/>
            <a:ahLst/>
            <a:cxnLst/>
            <a:rect l="l" t="t" r="r" b="b"/>
            <a:pathLst>
              <a:path w="952423" h="460907">
                <a:moveTo>
                  <a:pt x="0" y="0"/>
                </a:moveTo>
                <a:lnTo>
                  <a:pt x="952423" y="0"/>
                </a:lnTo>
                <a:lnTo>
                  <a:pt x="952423" y="460907"/>
                </a:lnTo>
                <a:lnTo>
                  <a:pt x="0" y="46090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42090" t="-117495"/>
            </a:stretch>
          </a:blipFill>
        </p:spPr>
      </p:sp>
      <p:sp>
        <p:nvSpPr>
          <p:cNvPr id="11" name="AutoShape 11"/>
          <p:cNvSpPr/>
          <p:nvPr/>
        </p:nvSpPr>
        <p:spPr>
          <a:xfrm>
            <a:off x="5100107" y="4583414"/>
            <a:ext cx="4483" cy="275418"/>
          </a:xfrm>
          <a:prstGeom prst="line">
            <a:avLst/>
          </a:prstGeom>
          <a:ln w="38100" cap="flat">
            <a:solidFill>
              <a:srgbClr val="FF3131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12" name="Group 12"/>
          <p:cNvGrpSpPr/>
          <p:nvPr/>
        </p:nvGrpSpPr>
        <p:grpSpPr>
          <a:xfrm>
            <a:off x="4858795" y="4343919"/>
            <a:ext cx="445037" cy="279151"/>
            <a:chOff x="0" y="0"/>
            <a:chExt cx="354790" cy="22254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54790" cy="222543"/>
            </a:xfrm>
            <a:custGeom>
              <a:avLst/>
              <a:gdLst/>
              <a:ahLst/>
              <a:cxnLst/>
              <a:rect l="l" t="t" r="r" b="b"/>
              <a:pathLst>
                <a:path w="354790" h="222543">
                  <a:moveTo>
                    <a:pt x="354790" y="0"/>
                  </a:moveTo>
                  <a:lnTo>
                    <a:pt x="354790" y="222543"/>
                  </a:lnTo>
                  <a:lnTo>
                    <a:pt x="0" y="2225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354790" cy="260643"/>
            </a:xfrm>
            <a:prstGeom prst="rect">
              <a:avLst/>
            </a:prstGeom>
          </p:spPr>
          <p:txBody>
            <a:bodyPr lIns="47695" tIns="47695" rIns="47695" bIns="47695" rtlCol="0" anchor="ctr"/>
            <a:lstStyle/>
            <a:p>
              <a:pPr algn="ctr">
                <a:lnSpc>
                  <a:spcPts val="2519"/>
                </a:lnSpc>
              </a:pPr>
              <a:endParaRPr/>
            </a:p>
          </p:txBody>
        </p:sp>
      </p:grpSp>
      <p:sp>
        <p:nvSpPr>
          <p:cNvPr id="15" name="AutoShape 15"/>
          <p:cNvSpPr/>
          <p:nvPr/>
        </p:nvSpPr>
        <p:spPr>
          <a:xfrm>
            <a:off x="8699564" y="4568126"/>
            <a:ext cx="0" cy="312122"/>
          </a:xfrm>
          <a:prstGeom prst="line">
            <a:avLst/>
          </a:prstGeom>
          <a:ln w="38100" cap="flat">
            <a:solidFill>
              <a:srgbClr val="FF3131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16" name="Group 16"/>
          <p:cNvGrpSpPr/>
          <p:nvPr/>
        </p:nvGrpSpPr>
        <p:grpSpPr>
          <a:xfrm>
            <a:off x="8472796" y="4343065"/>
            <a:ext cx="418214" cy="262326"/>
            <a:chOff x="0" y="0"/>
            <a:chExt cx="354790" cy="222543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354790" cy="222543"/>
            </a:xfrm>
            <a:custGeom>
              <a:avLst/>
              <a:gdLst/>
              <a:ahLst/>
              <a:cxnLst/>
              <a:rect l="l" t="t" r="r" b="b"/>
              <a:pathLst>
                <a:path w="354790" h="222543">
                  <a:moveTo>
                    <a:pt x="354790" y="0"/>
                  </a:moveTo>
                  <a:lnTo>
                    <a:pt x="354790" y="222543"/>
                  </a:lnTo>
                  <a:lnTo>
                    <a:pt x="0" y="2225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354790" cy="260643"/>
            </a:xfrm>
            <a:prstGeom prst="rect">
              <a:avLst/>
            </a:prstGeom>
          </p:spPr>
          <p:txBody>
            <a:bodyPr lIns="47695" tIns="47695" rIns="47695" bIns="47695" rtlCol="0" anchor="ctr"/>
            <a:lstStyle/>
            <a:p>
              <a:pPr algn="ctr">
                <a:lnSpc>
                  <a:spcPts val="2519"/>
                </a:lnSpc>
              </a:pPr>
              <a:endParaRPr/>
            </a:p>
          </p:txBody>
        </p:sp>
      </p:grpSp>
      <p:sp>
        <p:nvSpPr>
          <p:cNvPr id="19" name="AutoShape 19"/>
          <p:cNvSpPr/>
          <p:nvPr/>
        </p:nvSpPr>
        <p:spPr>
          <a:xfrm>
            <a:off x="16249830" y="4538488"/>
            <a:ext cx="0" cy="329525"/>
          </a:xfrm>
          <a:prstGeom prst="line">
            <a:avLst/>
          </a:prstGeom>
          <a:ln w="38100" cap="flat">
            <a:solidFill>
              <a:srgbClr val="FF3131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20" name="Group 20"/>
          <p:cNvGrpSpPr/>
          <p:nvPr/>
        </p:nvGrpSpPr>
        <p:grpSpPr>
          <a:xfrm>
            <a:off x="16051058" y="4350475"/>
            <a:ext cx="346990" cy="217651"/>
            <a:chOff x="0" y="0"/>
            <a:chExt cx="354790" cy="222543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354790" cy="222543"/>
            </a:xfrm>
            <a:custGeom>
              <a:avLst/>
              <a:gdLst/>
              <a:ahLst/>
              <a:cxnLst/>
              <a:rect l="l" t="t" r="r" b="b"/>
              <a:pathLst>
                <a:path w="354790" h="222543">
                  <a:moveTo>
                    <a:pt x="354790" y="0"/>
                  </a:moveTo>
                  <a:lnTo>
                    <a:pt x="354790" y="222543"/>
                  </a:lnTo>
                  <a:lnTo>
                    <a:pt x="0" y="2225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id="22" name="TextBox 22"/>
            <p:cNvSpPr txBox="1"/>
            <p:nvPr/>
          </p:nvSpPr>
          <p:spPr>
            <a:xfrm>
              <a:off x="0" y="-38100"/>
              <a:ext cx="354790" cy="260643"/>
            </a:xfrm>
            <a:prstGeom prst="rect">
              <a:avLst/>
            </a:prstGeom>
          </p:spPr>
          <p:txBody>
            <a:bodyPr lIns="47695" tIns="47695" rIns="47695" bIns="47695" rtlCol="0" anchor="ctr"/>
            <a:lstStyle/>
            <a:p>
              <a:pPr algn="ctr">
                <a:lnSpc>
                  <a:spcPts val="2519"/>
                </a:lnSpc>
              </a:pPr>
              <a:endParaRPr/>
            </a:p>
          </p:txBody>
        </p:sp>
      </p:grpSp>
      <p:sp>
        <p:nvSpPr>
          <p:cNvPr id="23" name="Freeform 23"/>
          <p:cNvSpPr/>
          <p:nvPr/>
        </p:nvSpPr>
        <p:spPr>
          <a:xfrm>
            <a:off x="1809896" y="6383264"/>
            <a:ext cx="14995785" cy="1462089"/>
          </a:xfrm>
          <a:custGeom>
            <a:avLst/>
            <a:gdLst/>
            <a:ahLst/>
            <a:cxnLst/>
            <a:rect l="l" t="t" r="r" b="b"/>
            <a:pathLst>
              <a:path w="14995785" h="1462089">
                <a:moveTo>
                  <a:pt x="0" y="0"/>
                </a:moveTo>
                <a:lnTo>
                  <a:pt x="14995785" y="0"/>
                </a:lnTo>
                <a:lnTo>
                  <a:pt x="14995785" y="1462089"/>
                </a:lnTo>
                <a:lnTo>
                  <a:pt x="0" y="146208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grpSp>
        <p:nvGrpSpPr>
          <p:cNvPr id="24" name="Group 24"/>
          <p:cNvGrpSpPr/>
          <p:nvPr/>
        </p:nvGrpSpPr>
        <p:grpSpPr>
          <a:xfrm>
            <a:off x="7519970" y="7353155"/>
            <a:ext cx="552209" cy="346375"/>
            <a:chOff x="0" y="0"/>
            <a:chExt cx="354790" cy="222543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354790" cy="222543"/>
            </a:xfrm>
            <a:custGeom>
              <a:avLst/>
              <a:gdLst/>
              <a:ahLst/>
              <a:cxnLst/>
              <a:rect l="l" t="t" r="r" b="b"/>
              <a:pathLst>
                <a:path w="354790" h="222543">
                  <a:moveTo>
                    <a:pt x="354790" y="0"/>
                  </a:moveTo>
                  <a:lnTo>
                    <a:pt x="354790" y="222543"/>
                  </a:lnTo>
                  <a:lnTo>
                    <a:pt x="0" y="2225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5170FF"/>
              </a:solidFill>
              <a:prstDash val="solid"/>
              <a:miter/>
            </a:ln>
          </p:spPr>
        </p:sp>
        <p:sp>
          <p:nvSpPr>
            <p:cNvPr id="26" name="TextBox 26"/>
            <p:cNvSpPr txBox="1"/>
            <p:nvPr/>
          </p:nvSpPr>
          <p:spPr>
            <a:xfrm>
              <a:off x="0" y="-38100"/>
              <a:ext cx="354790" cy="260643"/>
            </a:xfrm>
            <a:prstGeom prst="rect">
              <a:avLst/>
            </a:prstGeom>
          </p:spPr>
          <p:txBody>
            <a:bodyPr lIns="47695" tIns="47695" rIns="47695" bIns="47695" rtlCol="0" anchor="ctr"/>
            <a:lstStyle/>
            <a:p>
              <a:pPr algn="ctr">
                <a:lnSpc>
                  <a:spcPts val="2519"/>
                </a:lnSpc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5741749" y="7622404"/>
            <a:ext cx="418214" cy="262326"/>
            <a:chOff x="0" y="0"/>
            <a:chExt cx="354790" cy="222543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354790" cy="222543"/>
            </a:xfrm>
            <a:custGeom>
              <a:avLst/>
              <a:gdLst/>
              <a:ahLst/>
              <a:cxnLst/>
              <a:rect l="l" t="t" r="r" b="b"/>
              <a:pathLst>
                <a:path w="354790" h="222543">
                  <a:moveTo>
                    <a:pt x="354790" y="0"/>
                  </a:moveTo>
                  <a:lnTo>
                    <a:pt x="354790" y="222543"/>
                  </a:lnTo>
                  <a:lnTo>
                    <a:pt x="0" y="2225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id="29" name="TextBox 29"/>
            <p:cNvSpPr txBox="1"/>
            <p:nvPr/>
          </p:nvSpPr>
          <p:spPr>
            <a:xfrm>
              <a:off x="0" y="-38100"/>
              <a:ext cx="354790" cy="260643"/>
            </a:xfrm>
            <a:prstGeom prst="rect">
              <a:avLst/>
            </a:prstGeom>
          </p:spPr>
          <p:txBody>
            <a:bodyPr lIns="47695" tIns="47695" rIns="47695" bIns="47695" rtlCol="0" anchor="ctr"/>
            <a:lstStyle/>
            <a:p>
              <a:pPr algn="ctr">
                <a:lnSpc>
                  <a:spcPts val="2519"/>
                </a:lnSpc>
              </a:pPr>
              <a:endParaRPr/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8891010" y="7622404"/>
            <a:ext cx="418214" cy="262326"/>
            <a:chOff x="0" y="0"/>
            <a:chExt cx="354790" cy="222543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354790" cy="222543"/>
            </a:xfrm>
            <a:custGeom>
              <a:avLst/>
              <a:gdLst/>
              <a:ahLst/>
              <a:cxnLst/>
              <a:rect l="l" t="t" r="r" b="b"/>
              <a:pathLst>
                <a:path w="354790" h="222543">
                  <a:moveTo>
                    <a:pt x="354790" y="0"/>
                  </a:moveTo>
                  <a:lnTo>
                    <a:pt x="354790" y="222543"/>
                  </a:lnTo>
                  <a:lnTo>
                    <a:pt x="0" y="2225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id="32" name="TextBox 32"/>
            <p:cNvSpPr txBox="1"/>
            <p:nvPr/>
          </p:nvSpPr>
          <p:spPr>
            <a:xfrm>
              <a:off x="0" y="-38100"/>
              <a:ext cx="354790" cy="260643"/>
            </a:xfrm>
            <a:prstGeom prst="rect">
              <a:avLst/>
            </a:prstGeom>
          </p:spPr>
          <p:txBody>
            <a:bodyPr lIns="47695" tIns="47695" rIns="47695" bIns="47695" rtlCol="0" anchor="ctr"/>
            <a:lstStyle/>
            <a:p>
              <a:pPr algn="ctr">
                <a:lnSpc>
                  <a:spcPts val="2519"/>
                </a:lnSpc>
              </a:pPr>
              <a:endParaRPr/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15446516" y="7622404"/>
            <a:ext cx="418214" cy="262326"/>
            <a:chOff x="0" y="0"/>
            <a:chExt cx="354790" cy="222543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354790" cy="222543"/>
            </a:xfrm>
            <a:custGeom>
              <a:avLst/>
              <a:gdLst/>
              <a:ahLst/>
              <a:cxnLst/>
              <a:rect l="l" t="t" r="r" b="b"/>
              <a:pathLst>
                <a:path w="354790" h="222543">
                  <a:moveTo>
                    <a:pt x="354790" y="0"/>
                  </a:moveTo>
                  <a:lnTo>
                    <a:pt x="354790" y="222543"/>
                  </a:lnTo>
                  <a:lnTo>
                    <a:pt x="0" y="2225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id="35" name="TextBox 35"/>
            <p:cNvSpPr txBox="1"/>
            <p:nvPr/>
          </p:nvSpPr>
          <p:spPr>
            <a:xfrm>
              <a:off x="0" y="-38100"/>
              <a:ext cx="354790" cy="260643"/>
            </a:xfrm>
            <a:prstGeom prst="rect">
              <a:avLst/>
            </a:prstGeom>
          </p:spPr>
          <p:txBody>
            <a:bodyPr lIns="47695" tIns="47695" rIns="47695" bIns="47695" rtlCol="0" anchor="ctr"/>
            <a:lstStyle/>
            <a:p>
              <a:pPr algn="ctr">
                <a:lnSpc>
                  <a:spcPts val="2519"/>
                </a:lnSpc>
              </a:pPr>
              <a:endParaRPr/>
            </a:p>
          </p:txBody>
        </p:sp>
      </p:grpSp>
      <p:sp>
        <p:nvSpPr>
          <p:cNvPr id="36" name="AutoShape 36"/>
          <p:cNvSpPr/>
          <p:nvPr/>
        </p:nvSpPr>
        <p:spPr>
          <a:xfrm>
            <a:off x="5969903" y="7885040"/>
            <a:ext cx="4483" cy="275418"/>
          </a:xfrm>
          <a:prstGeom prst="line">
            <a:avLst/>
          </a:prstGeom>
          <a:ln w="38100" cap="flat">
            <a:solidFill>
              <a:srgbClr val="FF3131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7" name="Freeform 37"/>
          <p:cNvSpPr/>
          <p:nvPr/>
        </p:nvSpPr>
        <p:spPr>
          <a:xfrm>
            <a:off x="5523571" y="8160458"/>
            <a:ext cx="901631" cy="497851"/>
          </a:xfrm>
          <a:custGeom>
            <a:avLst/>
            <a:gdLst/>
            <a:ahLst/>
            <a:cxnLst/>
            <a:rect l="l" t="t" r="r" b="b"/>
            <a:pathLst>
              <a:path w="901631" h="497851">
                <a:moveTo>
                  <a:pt x="0" y="0"/>
                </a:moveTo>
                <a:lnTo>
                  <a:pt x="901631" y="0"/>
                </a:lnTo>
                <a:lnTo>
                  <a:pt x="901631" y="497851"/>
                </a:lnTo>
                <a:lnTo>
                  <a:pt x="0" y="49785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50095" t="-101355"/>
            </a:stretch>
          </a:blipFill>
        </p:spPr>
      </p:sp>
      <p:sp>
        <p:nvSpPr>
          <p:cNvPr id="38" name="Freeform 38"/>
          <p:cNvSpPr/>
          <p:nvPr/>
        </p:nvSpPr>
        <p:spPr>
          <a:xfrm>
            <a:off x="7188562" y="8167008"/>
            <a:ext cx="1089068" cy="523161"/>
          </a:xfrm>
          <a:custGeom>
            <a:avLst/>
            <a:gdLst/>
            <a:ahLst/>
            <a:cxnLst/>
            <a:rect l="l" t="t" r="r" b="b"/>
            <a:pathLst>
              <a:path w="1089068" h="523161">
                <a:moveTo>
                  <a:pt x="0" y="0"/>
                </a:moveTo>
                <a:lnTo>
                  <a:pt x="1089068" y="0"/>
                </a:lnTo>
                <a:lnTo>
                  <a:pt x="1089068" y="523161"/>
                </a:lnTo>
                <a:lnTo>
                  <a:pt x="0" y="52316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r="-24262" b="-91613"/>
            </a:stretch>
          </a:blipFill>
        </p:spPr>
      </p:sp>
      <p:sp>
        <p:nvSpPr>
          <p:cNvPr id="39" name="AutoShape 39"/>
          <p:cNvSpPr/>
          <p:nvPr/>
        </p:nvSpPr>
        <p:spPr>
          <a:xfrm>
            <a:off x="7772544" y="7672204"/>
            <a:ext cx="0" cy="488254"/>
          </a:xfrm>
          <a:prstGeom prst="line">
            <a:avLst/>
          </a:prstGeom>
          <a:ln w="38100" cap="flat">
            <a:solidFill>
              <a:srgbClr val="5170FF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0" name="Freeform 40"/>
          <p:cNvSpPr/>
          <p:nvPr/>
        </p:nvSpPr>
        <p:spPr>
          <a:xfrm>
            <a:off x="8579744" y="8192111"/>
            <a:ext cx="1040746" cy="497748"/>
          </a:xfrm>
          <a:custGeom>
            <a:avLst/>
            <a:gdLst/>
            <a:ahLst/>
            <a:cxnLst/>
            <a:rect l="l" t="t" r="r" b="b"/>
            <a:pathLst>
              <a:path w="1040746" h="497748">
                <a:moveTo>
                  <a:pt x="0" y="0"/>
                </a:moveTo>
                <a:lnTo>
                  <a:pt x="1040746" y="0"/>
                </a:lnTo>
                <a:lnTo>
                  <a:pt x="1040746" y="497748"/>
                </a:lnTo>
                <a:lnTo>
                  <a:pt x="0" y="49774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41" name="AutoShape 41"/>
          <p:cNvSpPr/>
          <p:nvPr/>
        </p:nvSpPr>
        <p:spPr>
          <a:xfrm>
            <a:off x="9100117" y="7845353"/>
            <a:ext cx="0" cy="346758"/>
          </a:xfrm>
          <a:prstGeom prst="line">
            <a:avLst/>
          </a:prstGeom>
          <a:ln w="38100" cap="flat">
            <a:solidFill>
              <a:srgbClr val="FF3131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2" name="AutoShape 42"/>
          <p:cNvSpPr/>
          <p:nvPr/>
        </p:nvSpPr>
        <p:spPr>
          <a:xfrm>
            <a:off x="15655622" y="7884730"/>
            <a:ext cx="6796" cy="307381"/>
          </a:xfrm>
          <a:prstGeom prst="line">
            <a:avLst/>
          </a:prstGeom>
          <a:ln w="38100" cap="flat">
            <a:solidFill>
              <a:srgbClr val="FF3131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3" name="Freeform 43"/>
          <p:cNvSpPr/>
          <p:nvPr/>
        </p:nvSpPr>
        <p:spPr>
          <a:xfrm>
            <a:off x="15217141" y="8192111"/>
            <a:ext cx="833917" cy="367489"/>
          </a:xfrm>
          <a:custGeom>
            <a:avLst/>
            <a:gdLst/>
            <a:ahLst/>
            <a:cxnLst/>
            <a:rect l="l" t="t" r="r" b="b"/>
            <a:pathLst>
              <a:path w="833917" h="367489">
                <a:moveTo>
                  <a:pt x="0" y="0"/>
                </a:moveTo>
                <a:lnTo>
                  <a:pt x="833917" y="0"/>
                </a:lnTo>
                <a:lnTo>
                  <a:pt x="833917" y="367489"/>
                </a:lnTo>
                <a:lnTo>
                  <a:pt x="0" y="36748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44" name="TextBox 44"/>
          <p:cNvSpPr txBox="1"/>
          <p:nvPr/>
        </p:nvSpPr>
        <p:spPr>
          <a:xfrm>
            <a:off x="3345799" y="705896"/>
            <a:ext cx="8900552" cy="1278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Test Program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1809896" y="2309207"/>
            <a:ext cx="5248366" cy="5233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26"/>
              </a:lnSpc>
              <a:spcBef>
                <a:spcPct val="0"/>
              </a:spcBef>
            </a:pPr>
            <a:r>
              <a:rPr lang="en-US" sz="3019">
                <a:solidFill>
                  <a:srgbClr val="54545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SP해제 및 RA 복귀</a:t>
            </a:r>
          </a:p>
        </p:txBody>
      </p:sp>
      <p:sp>
        <p:nvSpPr>
          <p:cNvPr id="46" name="Freeform 46"/>
          <p:cNvSpPr/>
          <p:nvPr/>
        </p:nvSpPr>
        <p:spPr>
          <a:xfrm>
            <a:off x="14081979" y="4863577"/>
            <a:ext cx="1086683" cy="465343"/>
          </a:xfrm>
          <a:custGeom>
            <a:avLst/>
            <a:gdLst/>
            <a:ahLst/>
            <a:cxnLst/>
            <a:rect l="l" t="t" r="r" b="b"/>
            <a:pathLst>
              <a:path w="1086683" h="465343">
                <a:moveTo>
                  <a:pt x="0" y="0"/>
                </a:moveTo>
                <a:lnTo>
                  <a:pt x="1086683" y="0"/>
                </a:lnTo>
                <a:lnTo>
                  <a:pt x="1086683" y="465343"/>
                </a:lnTo>
                <a:lnTo>
                  <a:pt x="0" y="46534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r="-24535" b="-115421"/>
            </a:stretch>
          </a:blipFill>
        </p:spPr>
      </p:sp>
      <p:sp>
        <p:nvSpPr>
          <p:cNvPr id="47" name="AutoShape 47"/>
          <p:cNvSpPr/>
          <p:nvPr/>
        </p:nvSpPr>
        <p:spPr>
          <a:xfrm flipH="1">
            <a:off x="14625320" y="4246832"/>
            <a:ext cx="1255111" cy="633416"/>
          </a:xfrm>
          <a:prstGeom prst="line">
            <a:avLst/>
          </a:prstGeom>
          <a:ln w="38100" cap="flat">
            <a:solidFill>
              <a:srgbClr val="5170FF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48" name="Group 48"/>
          <p:cNvGrpSpPr/>
          <p:nvPr/>
        </p:nvGrpSpPr>
        <p:grpSpPr>
          <a:xfrm>
            <a:off x="15864729" y="4118215"/>
            <a:ext cx="418214" cy="262326"/>
            <a:chOff x="0" y="0"/>
            <a:chExt cx="354790" cy="222543"/>
          </a:xfrm>
        </p:grpSpPr>
        <p:sp>
          <p:nvSpPr>
            <p:cNvPr id="49" name="Freeform 49"/>
            <p:cNvSpPr/>
            <p:nvPr/>
          </p:nvSpPr>
          <p:spPr>
            <a:xfrm>
              <a:off x="0" y="0"/>
              <a:ext cx="354790" cy="222543"/>
            </a:xfrm>
            <a:custGeom>
              <a:avLst/>
              <a:gdLst/>
              <a:ahLst/>
              <a:cxnLst/>
              <a:rect l="l" t="t" r="r" b="b"/>
              <a:pathLst>
                <a:path w="354790" h="222543">
                  <a:moveTo>
                    <a:pt x="354790" y="0"/>
                  </a:moveTo>
                  <a:lnTo>
                    <a:pt x="354790" y="222543"/>
                  </a:lnTo>
                  <a:lnTo>
                    <a:pt x="0" y="2225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5170FF"/>
              </a:solidFill>
              <a:prstDash val="solid"/>
              <a:miter/>
            </a:ln>
          </p:spPr>
        </p:sp>
        <p:sp>
          <p:nvSpPr>
            <p:cNvPr id="50" name="TextBox 50"/>
            <p:cNvSpPr txBox="1"/>
            <p:nvPr/>
          </p:nvSpPr>
          <p:spPr>
            <a:xfrm>
              <a:off x="0" y="-38100"/>
              <a:ext cx="354790" cy="260643"/>
            </a:xfrm>
            <a:prstGeom prst="rect">
              <a:avLst/>
            </a:prstGeom>
          </p:spPr>
          <p:txBody>
            <a:bodyPr lIns="47695" tIns="47695" rIns="47695" bIns="47695" rtlCol="0" anchor="ctr"/>
            <a:lstStyle/>
            <a:p>
              <a:pPr algn="ctr">
                <a:lnSpc>
                  <a:spcPts val="2519"/>
                </a:lnSpc>
              </a:pPr>
              <a:endParaRPr/>
            </a:p>
          </p:txBody>
        </p:sp>
      </p:grpSp>
      <p:grpSp>
        <p:nvGrpSpPr>
          <p:cNvPr id="51" name="Group 51"/>
          <p:cNvGrpSpPr/>
          <p:nvPr/>
        </p:nvGrpSpPr>
        <p:grpSpPr>
          <a:xfrm>
            <a:off x="2290171" y="4142462"/>
            <a:ext cx="445037" cy="208013"/>
            <a:chOff x="0" y="0"/>
            <a:chExt cx="354790" cy="165831"/>
          </a:xfrm>
        </p:grpSpPr>
        <p:sp>
          <p:nvSpPr>
            <p:cNvPr id="52" name="Freeform 52"/>
            <p:cNvSpPr/>
            <p:nvPr/>
          </p:nvSpPr>
          <p:spPr>
            <a:xfrm>
              <a:off x="0" y="0"/>
              <a:ext cx="354790" cy="165831"/>
            </a:xfrm>
            <a:custGeom>
              <a:avLst/>
              <a:gdLst/>
              <a:ahLst/>
              <a:cxnLst/>
              <a:rect l="l" t="t" r="r" b="b"/>
              <a:pathLst>
                <a:path w="354790" h="165831">
                  <a:moveTo>
                    <a:pt x="354790" y="0"/>
                  </a:moveTo>
                  <a:lnTo>
                    <a:pt x="354790" y="165831"/>
                  </a:lnTo>
                  <a:lnTo>
                    <a:pt x="0" y="1658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5170FF"/>
              </a:solidFill>
              <a:prstDash val="solid"/>
              <a:miter/>
            </a:ln>
          </p:spPr>
        </p:sp>
        <p:sp>
          <p:nvSpPr>
            <p:cNvPr id="53" name="TextBox 53"/>
            <p:cNvSpPr txBox="1"/>
            <p:nvPr/>
          </p:nvSpPr>
          <p:spPr>
            <a:xfrm>
              <a:off x="0" y="-38100"/>
              <a:ext cx="354790" cy="203931"/>
            </a:xfrm>
            <a:prstGeom prst="rect">
              <a:avLst/>
            </a:prstGeom>
          </p:spPr>
          <p:txBody>
            <a:bodyPr lIns="47695" tIns="47695" rIns="47695" bIns="47695" rtlCol="0" anchor="ctr"/>
            <a:lstStyle/>
            <a:p>
              <a:pPr algn="ctr">
                <a:lnSpc>
                  <a:spcPts val="2519"/>
                </a:lnSpc>
              </a:pPr>
              <a:endParaRPr/>
            </a:p>
          </p:txBody>
        </p:sp>
      </p:grpSp>
      <p:grpSp>
        <p:nvGrpSpPr>
          <p:cNvPr id="54" name="Group 54"/>
          <p:cNvGrpSpPr/>
          <p:nvPr/>
        </p:nvGrpSpPr>
        <p:grpSpPr>
          <a:xfrm>
            <a:off x="2290171" y="4350475"/>
            <a:ext cx="445037" cy="232939"/>
            <a:chOff x="0" y="0"/>
            <a:chExt cx="354790" cy="185702"/>
          </a:xfrm>
        </p:grpSpPr>
        <p:sp>
          <p:nvSpPr>
            <p:cNvPr id="55" name="Freeform 55"/>
            <p:cNvSpPr/>
            <p:nvPr/>
          </p:nvSpPr>
          <p:spPr>
            <a:xfrm>
              <a:off x="0" y="0"/>
              <a:ext cx="354790" cy="185702"/>
            </a:xfrm>
            <a:custGeom>
              <a:avLst/>
              <a:gdLst/>
              <a:ahLst/>
              <a:cxnLst/>
              <a:rect l="l" t="t" r="r" b="b"/>
              <a:pathLst>
                <a:path w="354790" h="185702">
                  <a:moveTo>
                    <a:pt x="354790" y="0"/>
                  </a:moveTo>
                  <a:lnTo>
                    <a:pt x="354790" y="185702"/>
                  </a:lnTo>
                  <a:lnTo>
                    <a:pt x="0" y="1857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id="56" name="TextBox 56"/>
            <p:cNvSpPr txBox="1"/>
            <p:nvPr/>
          </p:nvSpPr>
          <p:spPr>
            <a:xfrm>
              <a:off x="0" y="-38100"/>
              <a:ext cx="354790" cy="223802"/>
            </a:xfrm>
            <a:prstGeom prst="rect">
              <a:avLst/>
            </a:prstGeom>
          </p:spPr>
          <p:txBody>
            <a:bodyPr lIns="47695" tIns="47695" rIns="47695" bIns="47695" rtlCol="0" anchor="ctr"/>
            <a:lstStyle/>
            <a:p>
              <a:pPr algn="ctr">
                <a:lnSpc>
                  <a:spcPts val="2519"/>
                </a:lnSpc>
              </a:pPr>
              <a:endParaRPr/>
            </a:p>
          </p:txBody>
        </p:sp>
      </p:grpSp>
      <p:sp>
        <p:nvSpPr>
          <p:cNvPr id="57" name="TextBox 57"/>
          <p:cNvSpPr txBox="1"/>
          <p:nvPr/>
        </p:nvSpPr>
        <p:spPr>
          <a:xfrm>
            <a:off x="1693129" y="3528520"/>
            <a:ext cx="3305339" cy="846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96"/>
              </a:lnSpc>
            </a:pPr>
            <a:r>
              <a:rPr lang="en-US" sz="3200">
                <a:solidFill>
                  <a:srgbClr val="5170FF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ra</a:t>
            </a:r>
          </a:p>
        </p:txBody>
      </p:sp>
      <p:sp>
        <p:nvSpPr>
          <p:cNvPr id="58" name="TextBox 58"/>
          <p:cNvSpPr txBox="1"/>
          <p:nvPr/>
        </p:nvSpPr>
        <p:spPr>
          <a:xfrm>
            <a:off x="1693129" y="3998009"/>
            <a:ext cx="3305339" cy="846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96"/>
              </a:lnSpc>
            </a:pPr>
            <a:r>
              <a:rPr lang="en-US" sz="3200">
                <a:solidFill>
                  <a:srgbClr val="FF3131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s0</a:t>
            </a:r>
          </a:p>
        </p:txBody>
      </p:sp>
      <p:sp>
        <p:nvSpPr>
          <p:cNvPr id="59" name="TextBox 59"/>
          <p:cNvSpPr txBox="1"/>
          <p:nvPr/>
        </p:nvSpPr>
        <p:spPr>
          <a:xfrm>
            <a:off x="1693129" y="6844009"/>
            <a:ext cx="3305339" cy="846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96"/>
              </a:lnSpc>
            </a:pPr>
            <a:r>
              <a:rPr lang="en-US" sz="3200">
                <a:solidFill>
                  <a:srgbClr val="5170FF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ra</a:t>
            </a:r>
          </a:p>
        </p:txBody>
      </p:sp>
      <p:sp>
        <p:nvSpPr>
          <p:cNvPr id="60" name="TextBox 60"/>
          <p:cNvSpPr txBox="1"/>
          <p:nvPr/>
        </p:nvSpPr>
        <p:spPr>
          <a:xfrm>
            <a:off x="1693129" y="7313498"/>
            <a:ext cx="3305339" cy="846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96"/>
              </a:lnSpc>
            </a:pPr>
            <a:r>
              <a:rPr lang="en-US" sz="3200">
                <a:solidFill>
                  <a:srgbClr val="FF3131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s0</a:t>
            </a:r>
          </a:p>
        </p:txBody>
      </p:sp>
      <p:grpSp>
        <p:nvGrpSpPr>
          <p:cNvPr id="61" name="Group 61"/>
          <p:cNvGrpSpPr/>
          <p:nvPr/>
        </p:nvGrpSpPr>
        <p:grpSpPr>
          <a:xfrm>
            <a:off x="2269958" y="7443777"/>
            <a:ext cx="445037" cy="208013"/>
            <a:chOff x="0" y="0"/>
            <a:chExt cx="354790" cy="165831"/>
          </a:xfrm>
        </p:grpSpPr>
        <p:sp>
          <p:nvSpPr>
            <p:cNvPr id="62" name="Freeform 62"/>
            <p:cNvSpPr/>
            <p:nvPr/>
          </p:nvSpPr>
          <p:spPr>
            <a:xfrm>
              <a:off x="0" y="0"/>
              <a:ext cx="354790" cy="165831"/>
            </a:xfrm>
            <a:custGeom>
              <a:avLst/>
              <a:gdLst/>
              <a:ahLst/>
              <a:cxnLst/>
              <a:rect l="l" t="t" r="r" b="b"/>
              <a:pathLst>
                <a:path w="354790" h="165831">
                  <a:moveTo>
                    <a:pt x="354790" y="0"/>
                  </a:moveTo>
                  <a:lnTo>
                    <a:pt x="354790" y="165831"/>
                  </a:lnTo>
                  <a:lnTo>
                    <a:pt x="0" y="1658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5170FF"/>
              </a:solidFill>
              <a:prstDash val="solid"/>
              <a:miter/>
            </a:ln>
          </p:spPr>
        </p:sp>
        <p:sp>
          <p:nvSpPr>
            <p:cNvPr id="63" name="TextBox 63"/>
            <p:cNvSpPr txBox="1"/>
            <p:nvPr/>
          </p:nvSpPr>
          <p:spPr>
            <a:xfrm>
              <a:off x="0" y="-38100"/>
              <a:ext cx="354790" cy="203931"/>
            </a:xfrm>
            <a:prstGeom prst="rect">
              <a:avLst/>
            </a:prstGeom>
          </p:spPr>
          <p:txBody>
            <a:bodyPr lIns="47695" tIns="47695" rIns="47695" bIns="47695" rtlCol="0" anchor="ctr"/>
            <a:lstStyle/>
            <a:p>
              <a:pPr algn="ctr">
                <a:lnSpc>
                  <a:spcPts val="2519"/>
                </a:lnSpc>
              </a:pPr>
              <a:endParaRPr/>
            </a:p>
          </p:txBody>
        </p:sp>
      </p:grpSp>
      <p:grpSp>
        <p:nvGrpSpPr>
          <p:cNvPr id="64" name="Group 64"/>
          <p:cNvGrpSpPr/>
          <p:nvPr/>
        </p:nvGrpSpPr>
        <p:grpSpPr>
          <a:xfrm>
            <a:off x="2269958" y="7651790"/>
            <a:ext cx="445037" cy="232939"/>
            <a:chOff x="0" y="0"/>
            <a:chExt cx="354790" cy="185702"/>
          </a:xfrm>
        </p:grpSpPr>
        <p:sp>
          <p:nvSpPr>
            <p:cNvPr id="65" name="Freeform 65"/>
            <p:cNvSpPr/>
            <p:nvPr/>
          </p:nvSpPr>
          <p:spPr>
            <a:xfrm>
              <a:off x="0" y="0"/>
              <a:ext cx="354790" cy="185702"/>
            </a:xfrm>
            <a:custGeom>
              <a:avLst/>
              <a:gdLst/>
              <a:ahLst/>
              <a:cxnLst/>
              <a:rect l="l" t="t" r="r" b="b"/>
              <a:pathLst>
                <a:path w="354790" h="185702">
                  <a:moveTo>
                    <a:pt x="354790" y="0"/>
                  </a:moveTo>
                  <a:lnTo>
                    <a:pt x="354790" y="185702"/>
                  </a:lnTo>
                  <a:lnTo>
                    <a:pt x="0" y="1857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id="66" name="TextBox 66"/>
            <p:cNvSpPr txBox="1"/>
            <p:nvPr/>
          </p:nvSpPr>
          <p:spPr>
            <a:xfrm>
              <a:off x="0" y="-38100"/>
              <a:ext cx="354790" cy="223802"/>
            </a:xfrm>
            <a:prstGeom prst="rect">
              <a:avLst/>
            </a:prstGeom>
          </p:spPr>
          <p:txBody>
            <a:bodyPr lIns="47695" tIns="47695" rIns="47695" bIns="47695" rtlCol="0" anchor="ctr"/>
            <a:lstStyle/>
            <a:p>
              <a:pPr algn="ctr">
                <a:lnSpc>
                  <a:spcPts val="2519"/>
                </a:lnSpc>
              </a:pPr>
              <a:endParaRPr/>
            </a:p>
          </p:txBody>
        </p:sp>
      </p:grpSp>
      <p:sp>
        <p:nvSpPr>
          <p:cNvPr id="67" name="TextBox 67"/>
          <p:cNvSpPr txBox="1"/>
          <p:nvPr/>
        </p:nvSpPr>
        <p:spPr>
          <a:xfrm>
            <a:off x="1949503" y="705896"/>
            <a:ext cx="2525890" cy="1278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05</a:t>
            </a:r>
          </a:p>
        </p:txBody>
      </p:sp>
      <p:sp>
        <p:nvSpPr>
          <p:cNvPr id="68" name="슬라이드 번호 개체 틀 67"/>
          <p:cNvSpPr>
            <a:spLocks noGrp="1"/>
          </p:cNvSpPr>
          <p:nvPr>
            <p:ph type="sldNum" sz="quarter" idx="12"/>
          </p:nvPr>
        </p:nvSpPr>
        <p:spPr>
          <a:xfrm>
            <a:off x="15430500" y="9234489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31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F90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11700"/>
            <a:ext cx="18288000" cy="10281645"/>
          </a:xfrm>
          <a:custGeom>
            <a:avLst/>
            <a:gdLst/>
            <a:ahLst/>
            <a:cxnLst/>
            <a:rect l="l" t="t" r="r" b="b"/>
            <a:pathLst>
              <a:path w="18288000" h="10281645">
                <a:moveTo>
                  <a:pt x="0" y="0"/>
                </a:moveTo>
                <a:lnTo>
                  <a:pt x="18288000" y="0"/>
                </a:lnTo>
                <a:lnTo>
                  <a:pt x="18288000" y="10281644"/>
                </a:lnTo>
                <a:lnTo>
                  <a:pt x="0" y="102816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3000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910590" y="730372"/>
            <a:ext cx="16535400" cy="8826256"/>
            <a:chOff x="0" y="0"/>
            <a:chExt cx="4355002" cy="232461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355002" cy="2324611"/>
            </a:xfrm>
            <a:custGeom>
              <a:avLst/>
              <a:gdLst/>
              <a:ahLst/>
              <a:cxnLst/>
              <a:rect l="l" t="t" r="r" b="b"/>
              <a:pathLst>
                <a:path w="4355002" h="2324611">
                  <a:moveTo>
                    <a:pt x="0" y="0"/>
                  </a:moveTo>
                  <a:lnTo>
                    <a:pt x="4355002" y="0"/>
                  </a:lnTo>
                  <a:lnTo>
                    <a:pt x="4355002" y="2324611"/>
                  </a:lnTo>
                  <a:lnTo>
                    <a:pt x="0" y="232461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355002" cy="23627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" name="AutoShape 6"/>
          <p:cNvSpPr/>
          <p:nvPr/>
        </p:nvSpPr>
        <p:spPr>
          <a:xfrm>
            <a:off x="1809896" y="2203976"/>
            <a:ext cx="14537608" cy="0"/>
          </a:xfrm>
          <a:prstGeom prst="line">
            <a:avLst/>
          </a:prstGeom>
          <a:ln w="9525" cap="flat">
            <a:solidFill>
              <a:srgbClr val="7F90D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Freeform 7"/>
          <p:cNvSpPr/>
          <p:nvPr/>
        </p:nvSpPr>
        <p:spPr>
          <a:xfrm>
            <a:off x="1809896" y="3223124"/>
            <a:ext cx="14995785" cy="993471"/>
          </a:xfrm>
          <a:custGeom>
            <a:avLst/>
            <a:gdLst/>
            <a:ahLst/>
            <a:cxnLst/>
            <a:rect l="l" t="t" r="r" b="b"/>
            <a:pathLst>
              <a:path w="14995785" h="993471">
                <a:moveTo>
                  <a:pt x="0" y="0"/>
                </a:moveTo>
                <a:lnTo>
                  <a:pt x="14995785" y="0"/>
                </a:lnTo>
                <a:lnTo>
                  <a:pt x="14995785" y="993471"/>
                </a:lnTo>
                <a:lnTo>
                  <a:pt x="0" y="99347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809896" y="5922362"/>
            <a:ext cx="14995785" cy="824768"/>
          </a:xfrm>
          <a:custGeom>
            <a:avLst/>
            <a:gdLst/>
            <a:ahLst/>
            <a:cxnLst/>
            <a:rect l="l" t="t" r="r" b="b"/>
            <a:pathLst>
              <a:path w="14995785" h="824768">
                <a:moveTo>
                  <a:pt x="0" y="0"/>
                </a:moveTo>
                <a:lnTo>
                  <a:pt x="14995785" y="0"/>
                </a:lnTo>
                <a:lnTo>
                  <a:pt x="14995785" y="824769"/>
                </a:lnTo>
                <a:lnTo>
                  <a:pt x="0" y="82476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3528055" y="3984969"/>
            <a:ext cx="445037" cy="279151"/>
            <a:chOff x="0" y="0"/>
            <a:chExt cx="354790" cy="22254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54790" cy="222543"/>
            </a:xfrm>
            <a:custGeom>
              <a:avLst/>
              <a:gdLst/>
              <a:ahLst/>
              <a:cxnLst/>
              <a:rect l="l" t="t" r="r" b="b"/>
              <a:pathLst>
                <a:path w="354790" h="222543">
                  <a:moveTo>
                    <a:pt x="354790" y="0"/>
                  </a:moveTo>
                  <a:lnTo>
                    <a:pt x="354790" y="222543"/>
                  </a:lnTo>
                  <a:lnTo>
                    <a:pt x="0" y="2225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354790" cy="260643"/>
            </a:xfrm>
            <a:prstGeom prst="rect">
              <a:avLst/>
            </a:prstGeom>
          </p:spPr>
          <p:txBody>
            <a:bodyPr lIns="47695" tIns="47695" rIns="47695" bIns="47695" rtlCol="0" anchor="ctr"/>
            <a:lstStyle/>
            <a:p>
              <a:pPr algn="ctr">
                <a:lnSpc>
                  <a:spcPts val="2519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3287321" y="4609341"/>
            <a:ext cx="964092" cy="534159"/>
          </a:xfrm>
          <a:custGeom>
            <a:avLst/>
            <a:gdLst/>
            <a:ahLst/>
            <a:cxnLst/>
            <a:rect l="l" t="t" r="r" b="b"/>
            <a:pathLst>
              <a:path w="964092" h="534159">
                <a:moveTo>
                  <a:pt x="0" y="0"/>
                </a:moveTo>
                <a:lnTo>
                  <a:pt x="964092" y="0"/>
                </a:lnTo>
                <a:lnTo>
                  <a:pt x="964092" y="534159"/>
                </a:lnTo>
                <a:lnTo>
                  <a:pt x="0" y="53415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3" name="AutoShape 13"/>
          <p:cNvSpPr/>
          <p:nvPr/>
        </p:nvSpPr>
        <p:spPr>
          <a:xfrm>
            <a:off x="3769367" y="4224464"/>
            <a:ext cx="0" cy="384877"/>
          </a:xfrm>
          <a:prstGeom prst="line">
            <a:avLst/>
          </a:prstGeom>
          <a:ln w="38100" cap="flat">
            <a:solidFill>
              <a:srgbClr val="FF3131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4" name="Freeform 14"/>
          <p:cNvSpPr/>
          <p:nvPr/>
        </p:nvSpPr>
        <p:spPr>
          <a:xfrm>
            <a:off x="7148457" y="4572631"/>
            <a:ext cx="767722" cy="469578"/>
          </a:xfrm>
          <a:custGeom>
            <a:avLst/>
            <a:gdLst/>
            <a:ahLst/>
            <a:cxnLst/>
            <a:rect l="l" t="t" r="r" b="b"/>
            <a:pathLst>
              <a:path w="767722" h="469578">
                <a:moveTo>
                  <a:pt x="0" y="0"/>
                </a:moveTo>
                <a:lnTo>
                  <a:pt x="767722" y="0"/>
                </a:lnTo>
                <a:lnTo>
                  <a:pt x="767722" y="469577"/>
                </a:lnTo>
                <a:lnTo>
                  <a:pt x="0" y="46957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grpSp>
        <p:nvGrpSpPr>
          <p:cNvPr id="15" name="Group 15"/>
          <p:cNvGrpSpPr/>
          <p:nvPr/>
        </p:nvGrpSpPr>
        <p:grpSpPr>
          <a:xfrm>
            <a:off x="15299222" y="3886173"/>
            <a:ext cx="315010" cy="197591"/>
            <a:chOff x="0" y="0"/>
            <a:chExt cx="354790" cy="222543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354790" cy="222543"/>
            </a:xfrm>
            <a:custGeom>
              <a:avLst/>
              <a:gdLst/>
              <a:ahLst/>
              <a:cxnLst/>
              <a:rect l="l" t="t" r="r" b="b"/>
              <a:pathLst>
                <a:path w="354790" h="222543">
                  <a:moveTo>
                    <a:pt x="354790" y="0"/>
                  </a:moveTo>
                  <a:lnTo>
                    <a:pt x="354790" y="222543"/>
                  </a:lnTo>
                  <a:lnTo>
                    <a:pt x="0" y="2225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5170FF"/>
              </a:solidFill>
              <a:prstDash val="solid"/>
              <a:miter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354790" cy="260643"/>
            </a:xfrm>
            <a:prstGeom prst="rect">
              <a:avLst/>
            </a:prstGeom>
          </p:spPr>
          <p:txBody>
            <a:bodyPr lIns="47695" tIns="47695" rIns="47695" bIns="47695" rtlCol="0" anchor="ctr"/>
            <a:lstStyle/>
            <a:p>
              <a:pPr algn="ctr">
                <a:lnSpc>
                  <a:spcPts val="2519"/>
                </a:lnSpc>
              </a:pPr>
              <a:endParaRPr/>
            </a:p>
          </p:txBody>
        </p:sp>
      </p:grpSp>
      <p:sp>
        <p:nvSpPr>
          <p:cNvPr id="18" name="AutoShape 18"/>
          <p:cNvSpPr/>
          <p:nvPr/>
        </p:nvSpPr>
        <p:spPr>
          <a:xfrm flipH="1">
            <a:off x="14670528" y="3984969"/>
            <a:ext cx="628694" cy="334851"/>
          </a:xfrm>
          <a:prstGeom prst="line">
            <a:avLst/>
          </a:prstGeom>
          <a:ln w="38100" cap="flat">
            <a:solidFill>
              <a:srgbClr val="5170FF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9" name="AutoShape 19"/>
          <p:cNvSpPr/>
          <p:nvPr/>
        </p:nvSpPr>
        <p:spPr>
          <a:xfrm>
            <a:off x="7532318" y="4260509"/>
            <a:ext cx="0" cy="312122"/>
          </a:xfrm>
          <a:prstGeom prst="line">
            <a:avLst/>
          </a:prstGeom>
          <a:ln w="38100" cap="flat">
            <a:solidFill>
              <a:srgbClr val="FF3131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20" name="Group 20"/>
          <p:cNvGrpSpPr/>
          <p:nvPr/>
        </p:nvGrpSpPr>
        <p:grpSpPr>
          <a:xfrm>
            <a:off x="7305550" y="4035448"/>
            <a:ext cx="418214" cy="262326"/>
            <a:chOff x="0" y="0"/>
            <a:chExt cx="354790" cy="222543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354790" cy="222543"/>
            </a:xfrm>
            <a:custGeom>
              <a:avLst/>
              <a:gdLst/>
              <a:ahLst/>
              <a:cxnLst/>
              <a:rect l="l" t="t" r="r" b="b"/>
              <a:pathLst>
                <a:path w="354790" h="222543">
                  <a:moveTo>
                    <a:pt x="354790" y="0"/>
                  </a:moveTo>
                  <a:lnTo>
                    <a:pt x="354790" y="222543"/>
                  </a:lnTo>
                  <a:lnTo>
                    <a:pt x="0" y="2225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id="22" name="TextBox 22"/>
            <p:cNvSpPr txBox="1"/>
            <p:nvPr/>
          </p:nvSpPr>
          <p:spPr>
            <a:xfrm>
              <a:off x="0" y="-38100"/>
              <a:ext cx="354790" cy="260643"/>
            </a:xfrm>
            <a:prstGeom prst="rect">
              <a:avLst/>
            </a:prstGeom>
          </p:spPr>
          <p:txBody>
            <a:bodyPr lIns="47695" tIns="47695" rIns="47695" bIns="47695" rtlCol="0" anchor="ctr"/>
            <a:lstStyle/>
            <a:p>
              <a:pPr algn="ctr">
                <a:lnSpc>
                  <a:spcPts val="2519"/>
                </a:lnSpc>
              </a:pPr>
              <a:endParaRPr/>
            </a:p>
          </p:txBody>
        </p:sp>
      </p:grpSp>
      <p:sp>
        <p:nvSpPr>
          <p:cNvPr id="23" name="Freeform 23"/>
          <p:cNvSpPr/>
          <p:nvPr/>
        </p:nvSpPr>
        <p:spPr>
          <a:xfrm>
            <a:off x="15166477" y="4536586"/>
            <a:ext cx="882710" cy="432868"/>
          </a:xfrm>
          <a:custGeom>
            <a:avLst/>
            <a:gdLst/>
            <a:ahLst/>
            <a:cxnLst/>
            <a:rect l="l" t="t" r="r" b="b"/>
            <a:pathLst>
              <a:path w="882710" h="432868">
                <a:moveTo>
                  <a:pt x="0" y="0"/>
                </a:moveTo>
                <a:lnTo>
                  <a:pt x="882710" y="0"/>
                </a:lnTo>
                <a:lnTo>
                  <a:pt x="882710" y="432868"/>
                </a:lnTo>
                <a:lnTo>
                  <a:pt x="0" y="43286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24" name="AutoShape 24"/>
          <p:cNvSpPr/>
          <p:nvPr/>
        </p:nvSpPr>
        <p:spPr>
          <a:xfrm>
            <a:off x="15607832" y="4224464"/>
            <a:ext cx="0" cy="312122"/>
          </a:xfrm>
          <a:prstGeom prst="line">
            <a:avLst/>
          </a:prstGeom>
          <a:ln w="38100" cap="flat">
            <a:solidFill>
              <a:srgbClr val="FF3131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25" name="Group 25"/>
          <p:cNvGrpSpPr/>
          <p:nvPr/>
        </p:nvGrpSpPr>
        <p:grpSpPr>
          <a:xfrm>
            <a:off x="15456727" y="4070947"/>
            <a:ext cx="302209" cy="189562"/>
            <a:chOff x="0" y="0"/>
            <a:chExt cx="354790" cy="222543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354790" cy="222543"/>
            </a:xfrm>
            <a:custGeom>
              <a:avLst/>
              <a:gdLst/>
              <a:ahLst/>
              <a:cxnLst/>
              <a:rect l="l" t="t" r="r" b="b"/>
              <a:pathLst>
                <a:path w="354790" h="222543">
                  <a:moveTo>
                    <a:pt x="354790" y="0"/>
                  </a:moveTo>
                  <a:lnTo>
                    <a:pt x="354790" y="222543"/>
                  </a:lnTo>
                  <a:lnTo>
                    <a:pt x="0" y="2225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id="27" name="TextBox 27"/>
            <p:cNvSpPr txBox="1"/>
            <p:nvPr/>
          </p:nvSpPr>
          <p:spPr>
            <a:xfrm>
              <a:off x="0" y="-38100"/>
              <a:ext cx="354790" cy="260643"/>
            </a:xfrm>
            <a:prstGeom prst="rect">
              <a:avLst/>
            </a:prstGeom>
          </p:spPr>
          <p:txBody>
            <a:bodyPr lIns="47695" tIns="47695" rIns="47695" bIns="47695" rtlCol="0" anchor="ctr"/>
            <a:lstStyle/>
            <a:p>
              <a:pPr algn="ctr">
                <a:lnSpc>
                  <a:spcPts val="2519"/>
                </a:lnSpc>
              </a:pPr>
              <a:endParaRPr/>
            </a:p>
          </p:txBody>
        </p:sp>
      </p:grpSp>
      <p:sp>
        <p:nvSpPr>
          <p:cNvPr id="28" name="Freeform 28"/>
          <p:cNvSpPr/>
          <p:nvPr/>
        </p:nvSpPr>
        <p:spPr>
          <a:xfrm>
            <a:off x="13865277" y="4319820"/>
            <a:ext cx="805250" cy="505622"/>
          </a:xfrm>
          <a:custGeom>
            <a:avLst/>
            <a:gdLst/>
            <a:ahLst/>
            <a:cxnLst/>
            <a:rect l="l" t="t" r="r" b="b"/>
            <a:pathLst>
              <a:path w="805250" h="505622">
                <a:moveTo>
                  <a:pt x="0" y="0"/>
                </a:moveTo>
                <a:lnTo>
                  <a:pt x="805251" y="0"/>
                </a:lnTo>
                <a:lnTo>
                  <a:pt x="805251" y="505622"/>
                </a:lnTo>
                <a:lnTo>
                  <a:pt x="0" y="50562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29" name="Freeform 29"/>
          <p:cNvSpPr/>
          <p:nvPr/>
        </p:nvSpPr>
        <p:spPr>
          <a:xfrm>
            <a:off x="7393449" y="6869797"/>
            <a:ext cx="805250" cy="505622"/>
          </a:xfrm>
          <a:custGeom>
            <a:avLst/>
            <a:gdLst/>
            <a:ahLst/>
            <a:cxnLst/>
            <a:rect l="l" t="t" r="r" b="b"/>
            <a:pathLst>
              <a:path w="805250" h="505622">
                <a:moveTo>
                  <a:pt x="0" y="0"/>
                </a:moveTo>
                <a:lnTo>
                  <a:pt x="805251" y="0"/>
                </a:lnTo>
                <a:lnTo>
                  <a:pt x="805251" y="505622"/>
                </a:lnTo>
                <a:lnTo>
                  <a:pt x="0" y="50562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30" name="Freeform 30"/>
          <p:cNvSpPr/>
          <p:nvPr/>
        </p:nvSpPr>
        <p:spPr>
          <a:xfrm>
            <a:off x="9681064" y="7106937"/>
            <a:ext cx="767722" cy="469578"/>
          </a:xfrm>
          <a:custGeom>
            <a:avLst/>
            <a:gdLst/>
            <a:ahLst/>
            <a:cxnLst/>
            <a:rect l="l" t="t" r="r" b="b"/>
            <a:pathLst>
              <a:path w="767722" h="469578">
                <a:moveTo>
                  <a:pt x="0" y="0"/>
                </a:moveTo>
                <a:lnTo>
                  <a:pt x="767722" y="0"/>
                </a:lnTo>
                <a:lnTo>
                  <a:pt x="767722" y="469578"/>
                </a:lnTo>
                <a:lnTo>
                  <a:pt x="0" y="46957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31" name="Freeform 31"/>
          <p:cNvSpPr/>
          <p:nvPr/>
        </p:nvSpPr>
        <p:spPr>
          <a:xfrm>
            <a:off x="4545509" y="7075419"/>
            <a:ext cx="882710" cy="432868"/>
          </a:xfrm>
          <a:custGeom>
            <a:avLst/>
            <a:gdLst/>
            <a:ahLst/>
            <a:cxnLst/>
            <a:rect l="l" t="t" r="r" b="b"/>
            <a:pathLst>
              <a:path w="882710" h="432868">
                <a:moveTo>
                  <a:pt x="0" y="0"/>
                </a:moveTo>
                <a:lnTo>
                  <a:pt x="882710" y="0"/>
                </a:lnTo>
                <a:lnTo>
                  <a:pt x="882710" y="432867"/>
                </a:lnTo>
                <a:lnTo>
                  <a:pt x="0" y="43286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32" name="Freeform 32"/>
          <p:cNvSpPr/>
          <p:nvPr/>
        </p:nvSpPr>
        <p:spPr>
          <a:xfrm>
            <a:off x="14585579" y="7106937"/>
            <a:ext cx="950871" cy="514692"/>
          </a:xfrm>
          <a:custGeom>
            <a:avLst/>
            <a:gdLst/>
            <a:ahLst/>
            <a:cxnLst/>
            <a:rect l="l" t="t" r="r" b="b"/>
            <a:pathLst>
              <a:path w="950871" h="514692">
                <a:moveTo>
                  <a:pt x="0" y="0"/>
                </a:moveTo>
                <a:lnTo>
                  <a:pt x="950870" y="0"/>
                </a:lnTo>
                <a:lnTo>
                  <a:pt x="950870" y="514692"/>
                </a:lnTo>
                <a:lnTo>
                  <a:pt x="0" y="51469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33" name="TextBox 33"/>
          <p:cNvSpPr txBox="1"/>
          <p:nvPr/>
        </p:nvSpPr>
        <p:spPr>
          <a:xfrm>
            <a:off x="3345799" y="705896"/>
            <a:ext cx="8900552" cy="1278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Test Program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809896" y="2309207"/>
            <a:ext cx="5248366" cy="5233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26"/>
              </a:lnSpc>
              <a:spcBef>
                <a:spcPct val="0"/>
              </a:spcBef>
            </a:pPr>
            <a:r>
              <a:rPr lang="en-US" sz="3019" u="sng">
                <a:solidFill>
                  <a:srgbClr val="54545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SP해제 및 RA 복귀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374595" y="3462684"/>
            <a:ext cx="2598497" cy="6684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35"/>
              </a:lnSpc>
            </a:pPr>
            <a:r>
              <a:rPr lang="en-US" sz="2515">
                <a:solidFill>
                  <a:srgbClr val="5170FF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ra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374595" y="3778273"/>
            <a:ext cx="2598497" cy="6609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35"/>
              </a:lnSpc>
            </a:pPr>
            <a:r>
              <a:rPr lang="en-US" sz="2515">
                <a:solidFill>
                  <a:srgbClr val="FF3131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s0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307845" y="6037910"/>
            <a:ext cx="2598497" cy="6684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35"/>
              </a:lnSpc>
            </a:pPr>
            <a:r>
              <a:rPr lang="en-US" sz="2515">
                <a:solidFill>
                  <a:srgbClr val="5170FF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ra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307845" y="6407000"/>
            <a:ext cx="2598497" cy="6684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35"/>
              </a:lnSpc>
            </a:pPr>
            <a:r>
              <a:rPr lang="en-US" sz="2515">
                <a:solidFill>
                  <a:srgbClr val="FF3131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s0</a:t>
            </a:r>
          </a:p>
        </p:txBody>
      </p:sp>
      <p:sp>
        <p:nvSpPr>
          <p:cNvPr id="39" name="AutoShape 39"/>
          <p:cNvSpPr/>
          <p:nvPr/>
        </p:nvSpPr>
        <p:spPr>
          <a:xfrm>
            <a:off x="5004525" y="6763296"/>
            <a:ext cx="0" cy="312122"/>
          </a:xfrm>
          <a:prstGeom prst="line">
            <a:avLst/>
          </a:prstGeom>
          <a:ln w="38100" cap="flat">
            <a:solidFill>
              <a:srgbClr val="FF3131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40" name="Group 40"/>
          <p:cNvGrpSpPr/>
          <p:nvPr/>
        </p:nvGrpSpPr>
        <p:grpSpPr>
          <a:xfrm>
            <a:off x="4777757" y="6538236"/>
            <a:ext cx="418214" cy="262326"/>
            <a:chOff x="0" y="0"/>
            <a:chExt cx="354790" cy="222543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354790" cy="222543"/>
            </a:xfrm>
            <a:custGeom>
              <a:avLst/>
              <a:gdLst/>
              <a:ahLst/>
              <a:cxnLst/>
              <a:rect l="l" t="t" r="r" b="b"/>
              <a:pathLst>
                <a:path w="354790" h="222543">
                  <a:moveTo>
                    <a:pt x="354790" y="0"/>
                  </a:moveTo>
                  <a:lnTo>
                    <a:pt x="354790" y="222543"/>
                  </a:lnTo>
                  <a:lnTo>
                    <a:pt x="0" y="2225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id="42" name="TextBox 42"/>
            <p:cNvSpPr txBox="1"/>
            <p:nvPr/>
          </p:nvSpPr>
          <p:spPr>
            <a:xfrm>
              <a:off x="0" y="-38100"/>
              <a:ext cx="354790" cy="260643"/>
            </a:xfrm>
            <a:prstGeom prst="rect">
              <a:avLst/>
            </a:prstGeom>
          </p:spPr>
          <p:txBody>
            <a:bodyPr lIns="47695" tIns="47695" rIns="47695" bIns="47695" rtlCol="0" anchor="ctr"/>
            <a:lstStyle/>
            <a:p>
              <a:pPr algn="ctr">
                <a:lnSpc>
                  <a:spcPts val="2519"/>
                </a:lnSpc>
              </a:pPr>
              <a:endParaRPr/>
            </a:p>
          </p:txBody>
        </p:sp>
      </p:grpSp>
      <p:grpSp>
        <p:nvGrpSpPr>
          <p:cNvPr id="43" name="Group 43"/>
          <p:cNvGrpSpPr/>
          <p:nvPr/>
        </p:nvGrpSpPr>
        <p:grpSpPr>
          <a:xfrm>
            <a:off x="7601168" y="6470958"/>
            <a:ext cx="315010" cy="197591"/>
            <a:chOff x="0" y="0"/>
            <a:chExt cx="354790" cy="222543"/>
          </a:xfrm>
        </p:grpSpPr>
        <p:sp>
          <p:nvSpPr>
            <p:cNvPr id="44" name="Freeform 44"/>
            <p:cNvSpPr/>
            <p:nvPr/>
          </p:nvSpPr>
          <p:spPr>
            <a:xfrm>
              <a:off x="0" y="0"/>
              <a:ext cx="354790" cy="222543"/>
            </a:xfrm>
            <a:custGeom>
              <a:avLst/>
              <a:gdLst/>
              <a:ahLst/>
              <a:cxnLst/>
              <a:rect l="l" t="t" r="r" b="b"/>
              <a:pathLst>
                <a:path w="354790" h="222543">
                  <a:moveTo>
                    <a:pt x="354790" y="0"/>
                  </a:moveTo>
                  <a:lnTo>
                    <a:pt x="354790" y="222543"/>
                  </a:lnTo>
                  <a:lnTo>
                    <a:pt x="0" y="2225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5170FF"/>
              </a:solidFill>
              <a:prstDash val="solid"/>
              <a:miter/>
            </a:ln>
          </p:spPr>
        </p:sp>
        <p:sp>
          <p:nvSpPr>
            <p:cNvPr id="45" name="TextBox 45"/>
            <p:cNvSpPr txBox="1"/>
            <p:nvPr/>
          </p:nvSpPr>
          <p:spPr>
            <a:xfrm>
              <a:off x="0" y="-38100"/>
              <a:ext cx="354790" cy="260643"/>
            </a:xfrm>
            <a:prstGeom prst="rect">
              <a:avLst/>
            </a:prstGeom>
          </p:spPr>
          <p:txBody>
            <a:bodyPr lIns="47695" tIns="47695" rIns="47695" bIns="47695" rtlCol="0" anchor="ctr"/>
            <a:lstStyle/>
            <a:p>
              <a:pPr algn="ctr">
                <a:lnSpc>
                  <a:spcPts val="2519"/>
                </a:lnSpc>
              </a:pPr>
              <a:endParaRPr/>
            </a:p>
          </p:txBody>
        </p:sp>
      </p:grpSp>
      <p:sp>
        <p:nvSpPr>
          <p:cNvPr id="46" name="AutoShape 46"/>
          <p:cNvSpPr/>
          <p:nvPr/>
        </p:nvSpPr>
        <p:spPr>
          <a:xfrm flipH="1">
            <a:off x="7758674" y="6668550"/>
            <a:ext cx="0" cy="201247"/>
          </a:xfrm>
          <a:prstGeom prst="line">
            <a:avLst/>
          </a:prstGeom>
          <a:ln w="38100" cap="flat">
            <a:solidFill>
              <a:srgbClr val="5170FF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7" name="AutoShape 47"/>
          <p:cNvSpPr/>
          <p:nvPr/>
        </p:nvSpPr>
        <p:spPr>
          <a:xfrm>
            <a:off x="10064925" y="6794815"/>
            <a:ext cx="0" cy="312122"/>
          </a:xfrm>
          <a:prstGeom prst="line">
            <a:avLst/>
          </a:prstGeom>
          <a:ln w="38100" cap="flat">
            <a:solidFill>
              <a:srgbClr val="FF3131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48" name="Group 48"/>
          <p:cNvGrpSpPr/>
          <p:nvPr/>
        </p:nvGrpSpPr>
        <p:grpSpPr>
          <a:xfrm>
            <a:off x="9838158" y="6569754"/>
            <a:ext cx="418214" cy="262326"/>
            <a:chOff x="0" y="0"/>
            <a:chExt cx="354790" cy="222543"/>
          </a:xfrm>
        </p:grpSpPr>
        <p:sp>
          <p:nvSpPr>
            <p:cNvPr id="49" name="Freeform 49"/>
            <p:cNvSpPr/>
            <p:nvPr/>
          </p:nvSpPr>
          <p:spPr>
            <a:xfrm>
              <a:off x="0" y="0"/>
              <a:ext cx="354790" cy="222543"/>
            </a:xfrm>
            <a:custGeom>
              <a:avLst/>
              <a:gdLst/>
              <a:ahLst/>
              <a:cxnLst/>
              <a:rect l="l" t="t" r="r" b="b"/>
              <a:pathLst>
                <a:path w="354790" h="222543">
                  <a:moveTo>
                    <a:pt x="354790" y="0"/>
                  </a:moveTo>
                  <a:lnTo>
                    <a:pt x="354790" y="222543"/>
                  </a:lnTo>
                  <a:lnTo>
                    <a:pt x="0" y="2225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id="50" name="TextBox 50"/>
            <p:cNvSpPr txBox="1"/>
            <p:nvPr/>
          </p:nvSpPr>
          <p:spPr>
            <a:xfrm>
              <a:off x="0" y="-38100"/>
              <a:ext cx="354790" cy="260643"/>
            </a:xfrm>
            <a:prstGeom prst="rect">
              <a:avLst/>
            </a:prstGeom>
          </p:spPr>
          <p:txBody>
            <a:bodyPr lIns="47695" tIns="47695" rIns="47695" bIns="47695" rtlCol="0" anchor="ctr"/>
            <a:lstStyle/>
            <a:p>
              <a:pPr algn="ctr">
                <a:lnSpc>
                  <a:spcPts val="2519"/>
                </a:lnSpc>
              </a:pPr>
              <a:endParaRPr/>
            </a:p>
          </p:txBody>
        </p:sp>
      </p:grpSp>
      <p:sp>
        <p:nvSpPr>
          <p:cNvPr id="51" name="AutoShape 51"/>
          <p:cNvSpPr/>
          <p:nvPr/>
        </p:nvSpPr>
        <p:spPr>
          <a:xfrm>
            <a:off x="15061014" y="6788549"/>
            <a:ext cx="0" cy="312122"/>
          </a:xfrm>
          <a:prstGeom prst="line">
            <a:avLst/>
          </a:prstGeom>
          <a:ln w="38100" cap="flat">
            <a:solidFill>
              <a:srgbClr val="FF3131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52" name="Group 52"/>
          <p:cNvGrpSpPr/>
          <p:nvPr/>
        </p:nvGrpSpPr>
        <p:grpSpPr>
          <a:xfrm>
            <a:off x="14834247" y="6563488"/>
            <a:ext cx="418214" cy="262326"/>
            <a:chOff x="0" y="0"/>
            <a:chExt cx="354790" cy="222543"/>
          </a:xfrm>
        </p:grpSpPr>
        <p:sp>
          <p:nvSpPr>
            <p:cNvPr id="53" name="Freeform 53"/>
            <p:cNvSpPr/>
            <p:nvPr/>
          </p:nvSpPr>
          <p:spPr>
            <a:xfrm>
              <a:off x="0" y="0"/>
              <a:ext cx="354790" cy="222543"/>
            </a:xfrm>
            <a:custGeom>
              <a:avLst/>
              <a:gdLst/>
              <a:ahLst/>
              <a:cxnLst/>
              <a:rect l="l" t="t" r="r" b="b"/>
              <a:pathLst>
                <a:path w="354790" h="222543">
                  <a:moveTo>
                    <a:pt x="354790" y="0"/>
                  </a:moveTo>
                  <a:lnTo>
                    <a:pt x="354790" y="222543"/>
                  </a:lnTo>
                  <a:lnTo>
                    <a:pt x="0" y="2225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id="54" name="TextBox 54"/>
            <p:cNvSpPr txBox="1"/>
            <p:nvPr/>
          </p:nvSpPr>
          <p:spPr>
            <a:xfrm>
              <a:off x="0" y="-38100"/>
              <a:ext cx="354790" cy="260643"/>
            </a:xfrm>
            <a:prstGeom prst="rect">
              <a:avLst/>
            </a:prstGeom>
          </p:spPr>
          <p:txBody>
            <a:bodyPr lIns="47695" tIns="47695" rIns="47695" bIns="47695" rtlCol="0" anchor="ctr"/>
            <a:lstStyle/>
            <a:p>
              <a:pPr algn="ctr">
                <a:lnSpc>
                  <a:spcPts val="2519"/>
                </a:lnSpc>
              </a:pPr>
              <a:endParaRPr/>
            </a:p>
          </p:txBody>
        </p:sp>
      </p:grpSp>
      <p:sp>
        <p:nvSpPr>
          <p:cNvPr id="55" name="TextBox 55"/>
          <p:cNvSpPr txBox="1"/>
          <p:nvPr/>
        </p:nvSpPr>
        <p:spPr>
          <a:xfrm>
            <a:off x="1949503" y="705896"/>
            <a:ext cx="2525890" cy="1278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05</a:t>
            </a:r>
          </a:p>
        </p:txBody>
      </p:sp>
      <p:sp>
        <p:nvSpPr>
          <p:cNvPr id="56" name="슬라이드 번호 개체 틀 55"/>
          <p:cNvSpPr>
            <a:spLocks noGrp="1"/>
          </p:cNvSpPr>
          <p:nvPr>
            <p:ph type="sldNum" sz="quarter" idx="12"/>
          </p:nvPr>
        </p:nvSpPr>
        <p:spPr>
          <a:xfrm>
            <a:off x="15333434" y="9181171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32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F90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11700"/>
            <a:ext cx="18288000" cy="10281645"/>
          </a:xfrm>
          <a:custGeom>
            <a:avLst/>
            <a:gdLst/>
            <a:ahLst/>
            <a:cxnLst/>
            <a:rect l="l" t="t" r="r" b="b"/>
            <a:pathLst>
              <a:path w="18288000" h="10281645">
                <a:moveTo>
                  <a:pt x="0" y="0"/>
                </a:moveTo>
                <a:lnTo>
                  <a:pt x="18288000" y="0"/>
                </a:lnTo>
                <a:lnTo>
                  <a:pt x="18288000" y="10281644"/>
                </a:lnTo>
                <a:lnTo>
                  <a:pt x="0" y="102816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3000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771792" y="783732"/>
            <a:ext cx="16535400" cy="8826256"/>
            <a:chOff x="0" y="0"/>
            <a:chExt cx="4355002" cy="232461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355002" cy="2324611"/>
            </a:xfrm>
            <a:custGeom>
              <a:avLst/>
              <a:gdLst/>
              <a:ahLst/>
              <a:cxnLst/>
              <a:rect l="l" t="t" r="r" b="b"/>
              <a:pathLst>
                <a:path w="4355002" h="2324611">
                  <a:moveTo>
                    <a:pt x="0" y="0"/>
                  </a:moveTo>
                  <a:lnTo>
                    <a:pt x="4355002" y="0"/>
                  </a:lnTo>
                  <a:lnTo>
                    <a:pt x="4355002" y="2324611"/>
                  </a:lnTo>
                  <a:lnTo>
                    <a:pt x="0" y="232461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355002" cy="23627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" name="AutoShape 6"/>
          <p:cNvSpPr/>
          <p:nvPr/>
        </p:nvSpPr>
        <p:spPr>
          <a:xfrm>
            <a:off x="1875196" y="2879601"/>
            <a:ext cx="14537608" cy="0"/>
          </a:xfrm>
          <a:prstGeom prst="line">
            <a:avLst/>
          </a:prstGeom>
          <a:ln w="9525" cap="flat">
            <a:solidFill>
              <a:srgbClr val="7F90D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Freeform 7"/>
          <p:cNvSpPr/>
          <p:nvPr/>
        </p:nvSpPr>
        <p:spPr>
          <a:xfrm>
            <a:off x="1880040" y="6715073"/>
            <a:ext cx="7220580" cy="2144727"/>
          </a:xfrm>
          <a:custGeom>
            <a:avLst/>
            <a:gdLst/>
            <a:ahLst/>
            <a:cxnLst/>
            <a:rect l="l" t="t" r="r" b="b"/>
            <a:pathLst>
              <a:path w="7220580" h="2144727">
                <a:moveTo>
                  <a:pt x="0" y="0"/>
                </a:moveTo>
                <a:lnTo>
                  <a:pt x="7220581" y="0"/>
                </a:lnTo>
                <a:lnTo>
                  <a:pt x="7220581" y="2144727"/>
                </a:lnTo>
                <a:lnTo>
                  <a:pt x="0" y="21447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2014804" y="1381521"/>
            <a:ext cx="2525890" cy="1278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06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411099" y="1381521"/>
            <a:ext cx="9578744" cy="1278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Trouble Shooting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1527131" y="5920866"/>
            <a:ext cx="7926400" cy="794207"/>
            <a:chOff x="0" y="0"/>
            <a:chExt cx="10568533" cy="1058943"/>
          </a:xfrm>
        </p:grpSpPr>
        <p:grpSp>
          <p:nvGrpSpPr>
            <p:cNvPr id="11" name="Group 11"/>
            <p:cNvGrpSpPr/>
            <p:nvPr/>
          </p:nvGrpSpPr>
          <p:grpSpPr>
            <a:xfrm>
              <a:off x="470546" y="0"/>
              <a:ext cx="9627441" cy="1058943"/>
              <a:chOff x="0" y="0"/>
              <a:chExt cx="1406645" cy="15472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1406645" cy="154720"/>
              </a:xfrm>
              <a:custGeom>
                <a:avLst/>
                <a:gdLst/>
                <a:ahLst/>
                <a:cxnLst/>
                <a:rect l="l" t="t" r="r" b="b"/>
                <a:pathLst>
                  <a:path w="1406645" h="154720">
                    <a:moveTo>
                      <a:pt x="18444" y="0"/>
                    </a:moveTo>
                    <a:lnTo>
                      <a:pt x="1388201" y="0"/>
                    </a:lnTo>
                    <a:cubicBezTo>
                      <a:pt x="1393092" y="0"/>
                      <a:pt x="1397784" y="1943"/>
                      <a:pt x="1401243" y="5402"/>
                    </a:cubicBezTo>
                    <a:cubicBezTo>
                      <a:pt x="1404702" y="8861"/>
                      <a:pt x="1406645" y="13553"/>
                      <a:pt x="1406645" y="18444"/>
                    </a:cubicBezTo>
                    <a:lnTo>
                      <a:pt x="1406645" y="136275"/>
                    </a:lnTo>
                    <a:cubicBezTo>
                      <a:pt x="1406645" y="141167"/>
                      <a:pt x="1404702" y="145859"/>
                      <a:pt x="1401243" y="149318"/>
                    </a:cubicBezTo>
                    <a:cubicBezTo>
                      <a:pt x="1397784" y="152777"/>
                      <a:pt x="1393092" y="154720"/>
                      <a:pt x="1388201" y="154720"/>
                    </a:cubicBezTo>
                    <a:lnTo>
                      <a:pt x="18444" y="154720"/>
                    </a:lnTo>
                    <a:cubicBezTo>
                      <a:pt x="13553" y="154720"/>
                      <a:pt x="8861" y="152777"/>
                      <a:pt x="5402" y="149318"/>
                    </a:cubicBezTo>
                    <a:cubicBezTo>
                      <a:pt x="1943" y="145859"/>
                      <a:pt x="0" y="141167"/>
                      <a:pt x="0" y="136275"/>
                    </a:cubicBezTo>
                    <a:lnTo>
                      <a:pt x="0" y="18444"/>
                    </a:lnTo>
                    <a:cubicBezTo>
                      <a:pt x="0" y="13553"/>
                      <a:pt x="1943" y="8861"/>
                      <a:pt x="5402" y="5402"/>
                    </a:cubicBezTo>
                    <a:cubicBezTo>
                      <a:pt x="8861" y="1943"/>
                      <a:pt x="13553" y="0"/>
                      <a:pt x="18444" y="0"/>
                    </a:cubicBezTo>
                    <a:close/>
                  </a:path>
                </a:pathLst>
              </a:custGeom>
              <a:solidFill>
                <a:srgbClr val="272626"/>
              </a:solidFill>
            </p:spPr>
          </p:sp>
          <p:sp>
            <p:nvSpPr>
              <p:cNvPr id="13" name="TextBox 13"/>
              <p:cNvSpPr txBox="1"/>
              <p:nvPr/>
            </p:nvSpPr>
            <p:spPr>
              <a:xfrm>
                <a:off x="0" y="-38100"/>
                <a:ext cx="1406645" cy="19282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20"/>
                  </a:lnSpc>
                </a:pPr>
                <a:endParaRPr/>
              </a:p>
            </p:txBody>
          </p:sp>
        </p:grpSp>
        <p:sp>
          <p:nvSpPr>
            <p:cNvPr id="14" name="TextBox 14"/>
            <p:cNvSpPr txBox="1"/>
            <p:nvPr/>
          </p:nvSpPr>
          <p:spPr>
            <a:xfrm>
              <a:off x="0" y="230227"/>
              <a:ext cx="10568533" cy="5492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06"/>
                </a:lnSpc>
                <a:spcBef>
                  <a:spcPct val="0"/>
                </a:spcBef>
              </a:pPr>
              <a:r>
                <a:rPr lang="en-US" sz="2433">
                  <a:solidFill>
                    <a:srgbClr val="38B6FF"/>
                  </a:solidFill>
                  <a:latin typeface="윤고딕"/>
                  <a:ea typeface="윤고딕"/>
                  <a:cs typeface="윤고딕"/>
                  <a:sym typeface="윤고딕"/>
                </a:rPr>
                <a:t>x[ base +: width ] ⇒ x[ base + width - 1 : base ]</a:t>
              </a:r>
            </a:p>
          </p:txBody>
        </p:sp>
      </p:grpSp>
      <p:sp>
        <p:nvSpPr>
          <p:cNvPr id="15" name="Freeform 15"/>
          <p:cNvSpPr/>
          <p:nvPr/>
        </p:nvSpPr>
        <p:spPr>
          <a:xfrm>
            <a:off x="10368258" y="3447900"/>
            <a:ext cx="5712725" cy="5048454"/>
          </a:xfrm>
          <a:custGeom>
            <a:avLst/>
            <a:gdLst/>
            <a:ahLst/>
            <a:cxnLst/>
            <a:rect l="l" t="t" r="r" b="b"/>
            <a:pathLst>
              <a:path w="5712725" h="5048454">
                <a:moveTo>
                  <a:pt x="0" y="0"/>
                </a:moveTo>
                <a:lnTo>
                  <a:pt x="5712725" y="0"/>
                </a:lnTo>
                <a:lnTo>
                  <a:pt x="5712725" y="5048455"/>
                </a:lnTo>
                <a:lnTo>
                  <a:pt x="0" y="504845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22084" t="-54140" r="-3305" b="-133979"/>
            </a:stretch>
          </a:blipFill>
        </p:spPr>
      </p:sp>
      <p:grpSp>
        <p:nvGrpSpPr>
          <p:cNvPr id="16" name="Group 16"/>
          <p:cNvGrpSpPr/>
          <p:nvPr/>
        </p:nvGrpSpPr>
        <p:grpSpPr>
          <a:xfrm>
            <a:off x="1875196" y="3103438"/>
            <a:ext cx="7230269" cy="2687714"/>
            <a:chOff x="0" y="0"/>
            <a:chExt cx="1904268" cy="707875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904268" cy="707875"/>
            </a:xfrm>
            <a:custGeom>
              <a:avLst/>
              <a:gdLst/>
              <a:ahLst/>
              <a:cxnLst/>
              <a:rect l="l" t="t" r="r" b="b"/>
              <a:pathLst>
                <a:path w="1904268" h="707875">
                  <a:moveTo>
                    <a:pt x="16061" y="0"/>
                  </a:moveTo>
                  <a:lnTo>
                    <a:pt x="1888207" y="0"/>
                  </a:lnTo>
                  <a:cubicBezTo>
                    <a:pt x="1897077" y="0"/>
                    <a:pt x="1904268" y="7191"/>
                    <a:pt x="1904268" y="16061"/>
                  </a:cubicBezTo>
                  <a:lnTo>
                    <a:pt x="1904268" y="691814"/>
                  </a:lnTo>
                  <a:cubicBezTo>
                    <a:pt x="1904268" y="696074"/>
                    <a:pt x="1902576" y="700159"/>
                    <a:pt x="1899564" y="703171"/>
                  </a:cubicBezTo>
                  <a:cubicBezTo>
                    <a:pt x="1896552" y="706183"/>
                    <a:pt x="1892467" y="707875"/>
                    <a:pt x="1888207" y="707875"/>
                  </a:cubicBezTo>
                  <a:lnTo>
                    <a:pt x="16061" y="707875"/>
                  </a:lnTo>
                  <a:cubicBezTo>
                    <a:pt x="7191" y="707875"/>
                    <a:pt x="0" y="700684"/>
                    <a:pt x="0" y="691814"/>
                  </a:cubicBezTo>
                  <a:lnTo>
                    <a:pt x="0" y="16061"/>
                  </a:lnTo>
                  <a:cubicBezTo>
                    <a:pt x="0" y="11802"/>
                    <a:pt x="1692" y="7716"/>
                    <a:pt x="4704" y="4704"/>
                  </a:cubicBezTo>
                  <a:cubicBezTo>
                    <a:pt x="7716" y="1692"/>
                    <a:pt x="11802" y="0"/>
                    <a:pt x="16061" y="0"/>
                  </a:cubicBezTo>
                  <a:close/>
                </a:path>
              </a:pathLst>
            </a:custGeom>
            <a:solidFill>
              <a:srgbClr val="F0EAEB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1904268" cy="745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2797237" y="3930357"/>
            <a:ext cx="5928095" cy="1415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77"/>
              </a:lnSpc>
            </a:pPr>
            <a:r>
              <a:rPr lang="en-US" sz="2951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Byte, half 설계</a:t>
            </a:r>
          </a:p>
          <a:p>
            <a:pPr marL="637181" lvl="1" indent="-318591" algn="l">
              <a:lnSpc>
                <a:spcPts val="3777"/>
              </a:lnSpc>
              <a:buFont typeface="Arial"/>
              <a:buChar char="•"/>
            </a:pPr>
            <a:r>
              <a:rPr lang="en-US" sz="2951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데이터 접근 방법</a:t>
            </a:r>
          </a:p>
          <a:p>
            <a:pPr marL="637181" lvl="1" indent="-318591" algn="l">
              <a:lnSpc>
                <a:spcPts val="3777"/>
              </a:lnSpc>
              <a:buFont typeface="Arial"/>
              <a:buChar char="•"/>
            </a:pPr>
            <a:r>
              <a:rPr lang="en-US" sz="2951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Store / load 동시 처리 ?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014804" y="2842138"/>
            <a:ext cx="7024688" cy="9255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7243" lvl="1" indent="-388622" algn="l">
              <a:lnSpc>
                <a:spcPts val="8208"/>
              </a:lnSpc>
              <a:buAutoNum type="arabicPeriod"/>
            </a:pPr>
            <a:r>
              <a:rPr lang="en-US" sz="36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 Store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14937089" y="4831009"/>
            <a:ext cx="595378" cy="373452"/>
            <a:chOff x="0" y="0"/>
            <a:chExt cx="354790" cy="222543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354790" cy="222543"/>
            </a:xfrm>
            <a:custGeom>
              <a:avLst/>
              <a:gdLst/>
              <a:ahLst/>
              <a:cxnLst/>
              <a:rect l="l" t="t" r="r" b="b"/>
              <a:pathLst>
                <a:path w="354790" h="222543">
                  <a:moveTo>
                    <a:pt x="354790" y="0"/>
                  </a:moveTo>
                  <a:lnTo>
                    <a:pt x="354790" y="222543"/>
                  </a:lnTo>
                  <a:lnTo>
                    <a:pt x="0" y="2225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id="23" name="TextBox 23"/>
            <p:cNvSpPr txBox="1"/>
            <p:nvPr/>
          </p:nvSpPr>
          <p:spPr>
            <a:xfrm>
              <a:off x="0" y="-38100"/>
              <a:ext cx="354790" cy="260643"/>
            </a:xfrm>
            <a:prstGeom prst="rect">
              <a:avLst/>
            </a:prstGeom>
          </p:spPr>
          <p:txBody>
            <a:bodyPr lIns="47695" tIns="47695" rIns="47695" bIns="47695" rtlCol="0" anchor="ctr"/>
            <a:lstStyle/>
            <a:p>
              <a:pPr algn="ctr">
                <a:lnSpc>
                  <a:spcPts val="2519"/>
                </a:lnSpc>
              </a:pPr>
              <a:endParaRPr/>
            </a:p>
          </p:txBody>
        </p:sp>
      </p:grpSp>
      <p:sp>
        <p:nvSpPr>
          <p:cNvPr id="24" name="슬라이드 번호 개체 틀 23"/>
          <p:cNvSpPr>
            <a:spLocks noGrp="1"/>
          </p:cNvSpPr>
          <p:nvPr>
            <p:ph type="sldNum" sz="quarter" idx="12"/>
          </p:nvPr>
        </p:nvSpPr>
        <p:spPr>
          <a:xfrm>
            <a:off x="15173592" y="9244863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33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F90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11700"/>
            <a:ext cx="18288000" cy="10281645"/>
          </a:xfrm>
          <a:custGeom>
            <a:avLst/>
            <a:gdLst/>
            <a:ahLst/>
            <a:cxnLst/>
            <a:rect l="l" t="t" r="r" b="b"/>
            <a:pathLst>
              <a:path w="18288000" h="10281645">
                <a:moveTo>
                  <a:pt x="0" y="0"/>
                </a:moveTo>
                <a:lnTo>
                  <a:pt x="18288000" y="0"/>
                </a:lnTo>
                <a:lnTo>
                  <a:pt x="18288000" y="10281644"/>
                </a:lnTo>
                <a:lnTo>
                  <a:pt x="0" y="102816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3000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771792" y="783732"/>
            <a:ext cx="16535400" cy="8826256"/>
            <a:chOff x="0" y="0"/>
            <a:chExt cx="4355002" cy="232461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355002" cy="2324611"/>
            </a:xfrm>
            <a:custGeom>
              <a:avLst/>
              <a:gdLst/>
              <a:ahLst/>
              <a:cxnLst/>
              <a:rect l="l" t="t" r="r" b="b"/>
              <a:pathLst>
                <a:path w="4355002" h="2324611">
                  <a:moveTo>
                    <a:pt x="0" y="0"/>
                  </a:moveTo>
                  <a:lnTo>
                    <a:pt x="4355002" y="0"/>
                  </a:lnTo>
                  <a:lnTo>
                    <a:pt x="4355002" y="2324611"/>
                  </a:lnTo>
                  <a:lnTo>
                    <a:pt x="0" y="232461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355002" cy="23627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" name="AutoShape 6"/>
          <p:cNvSpPr/>
          <p:nvPr/>
        </p:nvSpPr>
        <p:spPr>
          <a:xfrm>
            <a:off x="1875196" y="2941627"/>
            <a:ext cx="14537608" cy="0"/>
          </a:xfrm>
          <a:prstGeom prst="line">
            <a:avLst/>
          </a:prstGeom>
          <a:ln w="9525" cap="flat">
            <a:solidFill>
              <a:srgbClr val="7F90D4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7" name="Group 7"/>
          <p:cNvGrpSpPr/>
          <p:nvPr/>
        </p:nvGrpSpPr>
        <p:grpSpPr>
          <a:xfrm>
            <a:off x="1875196" y="3165465"/>
            <a:ext cx="7230269" cy="2687714"/>
            <a:chOff x="0" y="0"/>
            <a:chExt cx="1904268" cy="70787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904268" cy="707875"/>
            </a:xfrm>
            <a:custGeom>
              <a:avLst/>
              <a:gdLst/>
              <a:ahLst/>
              <a:cxnLst/>
              <a:rect l="l" t="t" r="r" b="b"/>
              <a:pathLst>
                <a:path w="1904268" h="707875">
                  <a:moveTo>
                    <a:pt x="16061" y="0"/>
                  </a:moveTo>
                  <a:lnTo>
                    <a:pt x="1888207" y="0"/>
                  </a:lnTo>
                  <a:cubicBezTo>
                    <a:pt x="1897077" y="0"/>
                    <a:pt x="1904268" y="7191"/>
                    <a:pt x="1904268" y="16061"/>
                  </a:cubicBezTo>
                  <a:lnTo>
                    <a:pt x="1904268" y="691814"/>
                  </a:lnTo>
                  <a:cubicBezTo>
                    <a:pt x="1904268" y="696074"/>
                    <a:pt x="1902576" y="700159"/>
                    <a:pt x="1899564" y="703171"/>
                  </a:cubicBezTo>
                  <a:cubicBezTo>
                    <a:pt x="1896552" y="706183"/>
                    <a:pt x="1892467" y="707875"/>
                    <a:pt x="1888207" y="707875"/>
                  </a:cubicBezTo>
                  <a:lnTo>
                    <a:pt x="16061" y="707875"/>
                  </a:lnTo>
                  <a:cubicBezTo>
                    <a:pt x="7191" y="707875"/>
                    <a:pt x="0" y="700684"/>
                    <a:pt x="0" y="691814"/>
                  </a:cubicBezTo>
                  <a:lnTo>
                    <a:pt x="0" y="16061"/>
                  </a:lnTo>
                  <a:cubicBezTo>
                    <a:pt x="0" y="11802"/>
                    <a:pt x="1692" y="7716"/>
                    <a:pt x="4704" y="4704"/>
                  </a:cubicBezTo>
                  <a:cubicBezTo>
                    <a:pt x="7716" y="1692"/>
                    <a:pt x="11802" y="0"/>
                    <a:pt x="16061" y="0"/>
                  </a:cubicBezTo>
                  <a:close/>
                </a:path>
              </a:pathLst>
            </a:custGeom>
            <a:solidFill>
              <a:srgbClr val="F0EAEB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1904268" cy="745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913731" y="5910215"/>
            <a:ext cx="7230269" cy="3348085"/>
          </a:xfrm>
          <a:custGeom>
            <a:avLst/>
            <a:gdLst/>
            <a:ahLst/>
            <a:cxnLst/>
            <a:rect l="l" t="t" r="r" b="b"/>
            <a:pathLst>
              <a:path w="7230269" h="3348085">
                <a:moveTo>
                  <a:pt x="0" y="0"/>
                </a:moveTo>
                <a:lnTo>
                  <a:pt x="7230269" y="0"/>
                </a:lnTo>
                <a:lnTo>
                  <a:pt x="7230269" y="3348085"/>
                </a:lnTo>
                <a:lnTo>
                  <a:pt x="0" y="334808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00871" t="-95135" b="-144302"/>
            </a:stretch>
          </a:blipFill>
        </p:spPr>
      </p:sp>
      <p:grpSp>
        <p:nvGrpSpPr>
          <p:cNvPr id="11" name="Group 11"/>
          <p:cNvGrpSpPr/>
          <p:nvPr/>
        </p:nvGrpSpPr>
        <p:grpSpPr>
          <a:xfrm>
            <a:off x="4502654" y="7737414"/>
            <a:ext cx="1975354" cy="1021683"/>
            <a:chOff x="0" y="0"/>
            <a:chExt cx="368333" cy="19050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68333" cy="190508"/>
            </a:xfrm>
            <a:custGeom>
              <a:avLst/>
              <a:gdLst/>
              <a:ahLst/>
              <a:cxnLst/>
              <a:rect l="l" t="t" r="r" b="b"/>
              <a:pathLst>
                <a:path w="368333" h="190508">
                  <a:moveTo>
                    <a:pt x="368333" y="0"/>
                  </a:moveTo>
                  <a:lnTo>
                    <a:pt x="368333" y="190508"/>
                  </a:lnTo>
                  <a:lnTo>
                    <a:pt x="0" y="1905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368333" cy="228608"/>
            </a:xfrm>
            <a:prstGeom prst="rect">
              <a:avLst/>
            </a:prstGeom>
          </p:spPr>
          <p:txBody>
            <a:bodyPr lIns="47695" tIns="47695" rIns="47695" bIns="47695" rtlCol="0" anchor="ctr"/>
            <a:lstStyle/>
            <a:p>
              <a:pPr algn="ctr">
                <a:lnSpc>
                  <a:spcPts val="2519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3411099" y="1443547"/>
            <a:ext cx="9578744" cy="1278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Trouble Shooting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797237" y="3992383"/>
            <a:ext cx="5928095" cy="1415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77"/>
              </a:lnSpc>
            </a:pPr>
            <a:r>
              <a:rPr lang="en-US" sz="2951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Byte, half 설계</a:t>
            </a:r>
          </a:p>
          <a:p>
            <a:pPr marL="637181" lvl="1" indent="-318591" algn="l">
              <a:lnSpc>
                <a:spcPts val="3777"/>
              </a:lnSpc>
              <a:buFont typeface="Arial"/>
              <a:buChar char="•"/>
            </a:pPr>
            <a:r>
              <a:rPr lang="en-US" sz="2951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데이터 접근 방법</a:t>
            </a:r>
          </a:p>
          <a:p>
            <a:pPr marL="637181" lvl="1" indent="-318591" algn="l">
              <a:lnSpc>
                <a:spcPts val="3777"/>
              </a:lnSpc>
              <a:buFont typeface="Arial"/>
              <a:buChar char="•"/>
            </a:pPr>
            <a:r>
              <a:rPr lang="en-US" sz="2951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Store / load 동시 처리 ?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424895" y="2904164"/>
            <a:ext cx="7024688" cy="9255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208"/>
              </a:lnSpc>
            </a:pPr>
            <a:r>
              <a:rPr lang="en-US" sz="36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2. Load</a:t>
            </a:r>
          </a:p>
        </p:txBody>
      </p:sp>
      <p:sp>
        <p:nvSpPr>
          <p:cNvPr id="17" name="Freeform 17"/>
          <p:cNvSpPr/>
          <p:nvPr/>
        </p:nvSpPr>
        <p:spPr>
          <a:xfrm>
            <a:off x="10574799" y="4027275"/>
            <a:ext cx="5838005" cy="3651806"/>
          </a:xfrm>
          <a:custGeom>
            <a:avLst/>
            <a:gdLst/>
            <a:ahLst/>
            <a:cxnLst/>
            <a:rect l="l" t="t" r="r" b="b"/>
            <a:pathLst>
              <a:path w="5838005" h="3651806">
                <a:moveTo>
                  <a:pt x="0" y="0"/>
                </a:moveTo>
                <a:lnTo>
                  <a:pt x="5838005" y="0"/>
                </a:lnTo>
                <a:lnTo>
                  <a:pt x="5838005" y="3651807"/>
                </a:lnTo>
                <a:lnTo>
                  <a:pt x="0" y="365180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2014804" y="1443547"/>
            <a:ext cx="2525890" cy="1278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06</a:t>
            </a:r>
          </a:p>
        </p:txBody>
      </p:sp>
      <p:sp>
        <p:nvSpPr>
          <p:cNvPr id="19" name="슬라이드 번호 개체 틀 18"/>
          <p:cNvSpPr>
            <a:spLocks noGrp="1"/>
          </p:cNvSpPr>
          <p:nvPr>
            <p:ph type="sldNum" sz="quarter" idx="12"/>
          </p:nvPr>
        </p:nvSpPr>
        <p:spPr>
          <a:xfrm>
            <a:off x="15173592" y="9244863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34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F90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11700"/>
            <a:ext cx="18288000" cy="10281645"/>
          </a:xfrm>
          <a:custGeom>
            <a:avLst/>
            <a:gdLst/>
            <a:ahLst/>
            <a:cxnLst/>
            <a:rect l="l" t="t" r="r" b="b"/>
            <a:pathLst>
              <a:path w="18288000" h="10281645">
                <a:moveTo>
                  <a:pt x="0" y="0"/>
                </a:moveTo>
                <a:lnTo>
                  <a:pt x="18288000" y="0"/>
                </a:lnTo>
                <a:lnTo>
                  <a:pt x="18288000" y="10281644"/>
                </a:lnTo>
                <a:lnTo>
                  <a:pt x="0" y="102816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3000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876300" y="730372"/>
            <a:ext cx="16535400" cy="8826256"/>
            <a:chOff x="0" y="0"/>
            <a:chExt cx="4355002" cy="232461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355002" cy="2324611"/>
            </a:xfrm>
            <a:custGeom>
              <a:avLst/>
              <a:gdLst/>
              <a:ahLst/>
              <a:cxnLst/>
              <a:rect l="l" t="t" r="r" b="b"/>
              <a:pathLst>
                <a:path w="4355002" h="2324611">
                  <a:moveTo>
                    <a:pt x="0" y="0"/>
                  </a:moveTo>
                  <a:lnTo>
                    <a:pt x="4355002" y="0"/>
                  </a:lnTo>
                  <a:lnTo>
                    <a:pt x="4355002" y="2324611"/>
                  </a:lnTo>
                  <a:lnTo>
                    <a:pt x="0" y="232461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355002" cy="23627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" name="AutoShape 6"/>
          <p:cNvSpPr/>
          <p:nvPr/>
        </p:nvSpPr>
        <p:spPr>
          <a:xfrm>
            <a:off x="1875196" y="3192092"/>
            <a:ext cx="14537608" cy="0"/>
          </a:xfrm>
          <a:prstGeom prst="line">
            <a:avLst/>
          </a:prstGeom>
          <a:ln w="9525" cap="flat">
            <a:solidFill>
              <a:srgbClr val="7F90D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TextBox 7"/>
          <p:cNvSpPr txBox="1"/>
          <p:nvPr/>
        </p:nvSpPr>
        <p:spPr>
          <a:xfrm>
            <a:off x="2014804" y="1694012"/>
            <a:ext cx="2525890" cy="1278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07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411099" y="1694012"/>
            <a:ext cx="8091608" cy="1278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느낀점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1969320" y="6284181"/>
            <a:ext cx="6954309" cy="2331225"/>
            <a:chOff x="0" y="0"/>
            <a:chExt cx="1212337" cy="4064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212337" cy="406400"/>
            </a:xfrm>
            <a:custGeom>
              <a:avLst/>
              <a:gdLst/>
              <a:ahLst/>
              <a:cxnLst/>
              <a:rect l="l" t="t" r="r" b="b"/>
              <a:pathLst>
                <a:path w="1212337" h="406400">
                  <a:moveTo>
                    <a:pt x="1009137" y="0"/>
                  </a:moveTo>
                  <a:cubicBezTo>
                    <a:pt x="1121361" y="0"/>
                    <a:pt x="1212337" y="90976"/>
                    <a:pt x="1212337" y="203200"/>
                  </a:cubicBezTo>
                  <a:cubicBezTo>
                    <a:pt x="1212337" y="315424"/>
                    <a:pt x="1121361" y="406400"/>
                    <a:pt x="1009137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0EAEB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1212337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5666846" y="3745290"/>
            <a:ext cx="6954309" cy="2331225"/>
            <a:chOff x="0" y="0"/>
            <a:chExt cx="1212337" cy="4064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212337" cy="406400"/>
            </a:xfrm>
            <a:custGeom>
              <a:avLst/>
              <a:gdLst/>
              <a:ahLst/>
              <a:cxnLst/>
              <a:rect l="l" t="t" r="r" b="b"/>
              <a:pathLst>
                <a:path w="1212337" h="406400">
                  <a:moveTo>
                    <a:pt x="1009137" y="0"/>
                  </a:moveTo>
                  <a:cubicBezTo>
                    <a:pt x="1121361" y="0"/>
                    <a:pt x="1212337" y="90976"/>
                    <a:pt x="1212337" y="203200"/>
                  </a:cubicBezTo>
                  <a:cubicBezTo>
                    <a:pt x="1212337" y="315424"/>
                    <a:pt x="1121361" y="406400"/>
                    <a:pt x="1009137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0EAEB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1212337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9144000" y="6284181"/>
            <a:ext cx="6954309" cy="2331225"/>
            <a:chOff x="0" y="0"/>
            <a:chExt cx="1212337" cy="4064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212337" cy="406400"/>
            </a:xfrm>
            <a:custGeom>
              <a:avLst/>
              <a:gdLst/>
              <a:ahLst/>
              <a:cxnLst/>
              <a:rect l="l" t="t" r="r" b="b"/>
              <a:pathLst>
                <a:path w="1212337" h="406400">
                  <a:moveTo>
                    <a:pt x="1009137" y="0"/>
                  </a:moveTo>
                  <a:cubicBezTo>
                    <a:pt x="1121361" y="0"/>
                    <a:pt x="1212337" y="90976"/>
                    <a:pt x="1212337" y="203200"/>
                  </a:cubicBezTo>
                  <a:cubicBezTo>
                    <a:pt x="1212337" y="315424"/>
                    <a:pt x="1121361" y="406400"/>
                    <a:pt x="1009137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0EAEB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1212337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969320" y="6284181"/>
            <a:ext cx="2331225" cy="2331225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F90D4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5666846" y="3745290"/>
            <a:ext cx="2331225" cy="2331225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F90D4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9144000" y="6284181"/>
            <a:ext cx="2331225" cy="2331225"/>
            <a:chOff x="0" y="0"/>
            <a:chExt cx="812800" cy="8128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F90D4"/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4469853" y="6596376"/>
            <a:ext cx="4263100" cy="16782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28"/>
              </a:lnSpc>
            </a:pPr>
            <a:r>
              <a:rPr lang="en-US" sz="26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Assembly 코드에서</a:t>
            </a:r>
          </a:p>
          <a:p>
            <a:pPr algn="l">
              <a:lnSpc>
                <a:spcPts val="3328"/>
              </a:lnSpc>
            </a:pPr>
            <a:r>
              <a:rPr lang="en-US" sz="26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main, 각 함수 진입 시</a:t>
            </a:r>
          </a:p>
          <a:p>
            <a:pPr algn="l">
              <a:lnSpc>
                <a:spcPts val="3328"/>
              </a:lnSpc>
            </a:pPr>
            <a:r>
              <a:rPr lang="en-US" sz="26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스택 공간을 미리 확보하고</a:t>
            </a:r>
          </a:p>
          <a:p>
            <a:pPr algn="l">
              <a:lnSpc>
                <a:spcPts val="3328"/>
              </a:lnSpc>
            </a:pPr>
            <a:r>
              <a:rPr lang="en-US" sz="26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종료 시 되돌리는 구조를 확인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8113409" y="4266998"/>
            <a:ext cx="4402753" cy="1259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28"/>
              </a:lnSpc>
            </a:pPr>
            <a:r>
              <a:rPr lang="en-US" sz="26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하드웨어 최적화를 위한 설계로, 디코딩을 단순화하고 처리를 </a:t>
            </a:r>
          </a:p>
          <a:p>
            <a:pPr algn="l">
              <a:lnSpc>
                <a:spcPts val="3328"/>
              </a:lnSpc>
            </a:pPr>
            <a:r>
              <a:rPr lang="en-US" sz="26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더 효율적으로 만듦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1644533" y="6798531"/>
            <a:ext cx="3864508" cy="1259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28"/>
              </a:lnSpc>
            </a:pPr>
            <a:r>
              <a:rPr lang="en-US" sz="26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Logic 보다 Interface를 </a:t>
            </a:r>
          </a:p>
          <a:p>
            <a:pPr algn="l">
              <a:lnSpc>
                <a:spcPts val="3328"/>
              </a:lnSpc>
            </a:pPr>
            <a:r>
              <a:rPr lang="en-US" sz="26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먼저 명확히 잡으면 이후의 설계·검증이 더 수월해짐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662510" y="7013473"/>
            <a:ext cx="2944846" cy="8821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80"/>
              </a:lnSpc>
            </a:pPr>
            <a:r>
              <a:rPr lang="en-US" sz="3000">
                <a:solidFill>
                  <a:srgbClr val="FFFFFF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스택 공간</a:t>
            </a:r>
          </a:p>
          <a:p>
            <a:pPr algn="ctr">
              <a:lnSpc>
                <a:spcPts val="3480"/>
              </a:lnSpc>
            </a:pPr>
            <a:r>
              <a:rPr lang="en-US" sz="3000">
                <a:solidFill>
                  <a:srgbClr val="FFFFFF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확보 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5666846" y="4387661"/>
            <a:ext cx="2331225" cy="10464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sz="3500">
                <a:solidFill>
                  <a:srgbClr val="FFFFFF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imm</a:t>
            </a:r>
          </a:p>
          <a:p>
            <a:pPr algn="ctr">
              <a:lnSpc>
                <a:spcPts val="4060"/>
              </a:lnSpc>
            </a:pPr>
            <a:r>
              <a:rPr lang="en-US" sz="3500">
                <a:solidFill>
                  <a:srgbClr val="FFFFFF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비트 배치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9144000" y="7013473"/>
            <a:ext cx="2329709" cy="8821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80"/>
              </a:lnSpc>
            </a:pPr>
            <a:r>
              <a:rPr lang="en-US" sz="3000">
                <a:solidFill>
                  <a:srgbClr val="FFFFFF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설계 </a:t>
            </a:r>
          </a:p>
          <a:p>
            <a:pPr algn="ctr">
              <a:lnSpc>
                <a:spcPts val="3480"/>
              </a:lnSpc>
            </a:pPr>
            <a:r>
              <a:rPr lang="en-US" sz="3000">
                <a:solidFill>
                  <a:srgbClr val="FFFFFF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우선순위</a:t>
            </a:r>
          </a:p>
        </p:txBody>
      </p:sp>
      <p:sp>
        <p:nvSpPr>
          <p:cNvPr id="33" name="슬라이드 번호 개체 틀 32"/>
          <p:cNvSpPr>
            <a:spLocks noGrp="1"/>
          </p:cNvSpPr>
          <p:nvPr>
            <p:ph type="sldNum" sz="quarter" idx="12"/>
          </p:nvPr>
        </p:nvSpPr>
        <p:spPr>
          <a:xfrm>
            <a:off x="15278100" y="9175451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35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F90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11700"/>
            <a:ext cx="18288000" cy="10281645"/>
          </a:xfrm>
          <a:custGeom>
            <a:avLst/>
            <a:gdLst/>
            <a:ahLst/>
            <a:cxnLst/>
            <a:rect l="l" t="t" r="r" b="b"/>
            <a:pathLst>
              <a:path w="18288000" h="10281645">
                <a:moveTo>
                  <a:pt x="0" y="0"/>
                </a:moveTo>
                <a:lnTo>
                  <a:pt x="18288000" y="0"/>
                </a:lnTo>
                <a:lnTo>
                  <a:pt x="18288000" y="10281644"/>
                </a:lnTo>
                <a:lnTo>
                  <a:pt x="0" y="102816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3000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876300" y="730372"/>
            <a:ext cx="16535400" cy="8826256"/>
            <a:chOff x="0" y="0"/>
            <a:chExt cx="4355002" cy="232461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355002" cy="2324611"/>
            </a:xfrm>
            <a:custGeom>
              <a:avLst/>
              <a:gdLst/>
              <a:ahLst/>
              <a:cxnLst/>
              <a:rect l="l" t="t" r="r" b="b"/>
              <a:pathLst>
                <a:path w="4355002" h="2324611">
                  <a:moveTo>
                    <a:pt x="0" y="0"/>
                  </a:moveTo>
                  <a:lnTo>
                    <a:pt x="4355002" y="0"/>
                  </a:lnTo>
                  <a:lnTo>
                    <a:pt x="4355002" y="2324611"/>
                  </a:lnTo>
                  <a:lnTo>
                    <a:pt x="0" y="232461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355002" cy="23627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695251" y="2694751"/>
            <a:ext cx="4897498" cy="4897498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F90D4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76200" y="11901"/>
              <a:ext cx="660400" cy="784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9799"/>
                </a:lnSpc>
              </a:pPr>
              <a:r>
                <a:rPr lang="en-US" sz="6999" dirty="0">
                  <a:solidFill>
                    <a:srgbClr val="FFFFFF"/>
                  </a:solidFill>
                  <a:latin typeface="각진펜"/>
                  <a:ea typeface="각진펜"/>
                  <a:cs typeface="각진펜"/>
                  <a:sym typeface="각진펜"/>
                </a:rPr>
                <a:t>Q &amp; A</a:t>
              </a:r>
            </a:p>
          </p:txBody>
        </p:sp>
      </p:grp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15278100" y="918139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36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F90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11700"/>
            <a:ext cx="18288000" cy="10281645"/>
          </a:xfrm>
          <a:custGeom>
            <a:avLst/>
            <a:gdLst/>
            <a:ahLst/>
            <a:cxnLst/>
            <a:rect l="l" t="t" r="r" b="b"/>
            <a:pathLst>
              <a:path w="18288000" h="10281645">
                <a:moveTo>
                  <a:pt x="0" y="0"/>
                </a:moveTo>
                <a:lnTo>
                  <a:pt x="18288000" y="0"/>
                </a:lnTo>
                <a:lnTo>
                  <a:pt x="18288000" y="10281644"/>
                </a:lnTo>
                <a:lnTo>
                  <a:pt x="0" y="102816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3000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876300" y="730372"/>
            <a:ext cx="16535400" cy="8826256"/>
            <a:chOff x="0" y="0"/>
            <a:chExt cx="4355002" cy="232461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355002" cy="2324611"/>
            </a:xfrm>
            <a:custGeom>
              <a:avLst/>
              <a:gdLst/>
              <a:ahLst/>
              <a:cxnLst/>
              <a:rect l="l" t="t" r="r" b="b"/>
              <a:pathLst>
                <a:path w="4355002" h="2324611">
                  <a:moveTo>
                    <a:pt x="0" y="0"/>
                  </a:moveTo>
                  <a:lnTo>
                    <a:pt x="4355002" y="0"/>
                  </a:lnTo>
                  <a:lnTo>
                    <a:pt x="4355002" y="2324611"/>
                  </a:lnTo>
                  <a:lnTo>
                    <a:pt x="0" y="232461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355002" cy="23627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" name="AutoShape 6"/>
          <p:cNvSpPr/>
          <p:nvPr/>
        </p:nvSpPr>
        <p:spPr>
          <a:xfrm>
            <a:off x="1875196" y="4211267"/>
            <a:ext cx="14537608" cy="0"/>
          </a:xfrm>
          <a:prstGeom prst="line">
            <a:avLst/>
          </a:prstGeom>
          <a:ln w="9525" cap="flat">
            <a:solidFill>
              <a:srgbClr val="7F90D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TextBox 7"/>
          <p:cNvSpPr txBox="1"/>
          <p:nvPr/>
        </p:nvSpPr>
        <p:spPr>
          <a:xfrm>
            <a:off x="1824304" y="2541737"/>
            <a:ext cx="9098140" cy="1503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179"/>
              </a:lnSpc>
              <a:spcBef>
                <a:spcPct val="0"/>
              </a:spcBef>
            </a:pPr>
            <a:r>
              <a:rPr lang="en-US" sz="8699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THANK YOU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970446" y="4501780"/>
            <a:ext cx="14537608" cy="4482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545454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감사합니다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F90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11700"/>
            <a:ext cx="18288000" cy="10281645"/>
          </a:xfrm>
          <a:custGeom>
            <a:avLst/>
            <a:gdLst/>
            <a:ahLst/>
            <a:cxnLst/>
            <a:rect l="l" t="t" r="r" b="b"/>
            <a:pathLst>
              <a:path w="18288000" h="10281645">
                <a:moveTo>
                  <a:pt x="0" y="0"/>
                </a:moveTo>
                <a:lnTo>
                  <a:pt x="18288000" y="0"/>
                </a:lnTo>
                <a:lnTo>
                  <a:pt x="18288000" y="10281644"/>
                </a:lnTo>
                <a:lnTo>
                  <a:pt x="0" y="102816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3000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876300" y="730372"/>
            <a:ext cx="16535400" cy="8826256"/>
            <a:chOff x="0" y="0"/>
            <a:chExt cx="4355002" cy="232461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355002" cy="2324611"/>
            </a:xfrm>
            <a:custGeom>
              <a:avLst/>
              <a:gdLst/>
              <a:ahLst/>
              <a:cxnLst/>
              <a:rect l="l" t="t" r="r" b="b"/>
              <a:pathLst>
                <a:path w="4355002" h="2324611">
                  <a:moveTo>
                    <a:pt x="0" y="0"/>
                  </a:moveTo>
                  <a:lnTo>
                    <a:pt x="4355002" y="0"/>
                  </a:lnTo>
                  <a:lnTo>
                    <a:pt x="4355002" y="2324611"/>
                  </a:lnTo>
                  <a:lnTo>
                    <a:pt x="0" y="232461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355002" cy="23627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2023744" y="3763308"/>
            <a:ext cx="6789706" cy="4962525"/>
            <a:chOff x="0" y="0"/>
            <a:chExt cx="1788235" cy="130700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788235" cy="1307002"/>
            </a:xfrm>
            <a:custGeom>
              <a:avLst/>
              <a:gdLst/>
              <a:ahLst/>
              <a:cxnLst/>
              <a:rect l="l" t="t" r="r" b="b"/>
              <a:pathLst>
                <a:path w="1788235" h="1307002">
                  <a:moveTo>
                    <a:pt x="17104" y="0"/>
                  </a:moveTo>
                  <a:lnTo>
                    <a:pt x="1771132" y="0"/>
                  </a:lnTo>
                  <a:cubicBezTo>
                    <a:pt x="1780578" y="0"/>
                    <a:pt x="1788235" y="7658"/>
                    <a:pt x="1788235" y="17104"/>
                  </a:cubicBezTo>
                  <a:lnTo>
                    <a:pt x="1788235" y="1289899"/>
                  </a:lnTo>
                  <a:cubicBezTo>
                    <a:pt x="1788235" y="1299345"/>
                    <a:pt x="1780578" y="1307002"/>
                    <a:pt x="1771132" y="1307002"/>
                  </a:cubicBezTo>
                  <a:lnTo>
                    <a:pt x="17104" y="1307002"/>
                  </a:lnTo>
                  <a:cubicBezTo>
                    <a:pt x="7658" y="1307002"/>
                    <a:pt x="0" y="1299345"/>
                    <a:pt x="0" y="1289899"/>
                  </a:cubicBezTo>
                  <a:lnTo>
                    <a:pt x="0" y="17104"/>
                  </a:lnTo>
                  <a:cubicBezTo>
                    <a:pt x="0" y="7658"/>
                    <a:pt x="7658" y="0"/>
                    <a:pt x="17104" y="0"/>
                  </a:cubicBezTo>
                  <a:close/>
                </a:path>
              </a:pathLst>
            </a:custGeom>
            <a:solidFill>
              <a:srgbClr val="F0EAEB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788235" cy="13451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9184772" y="3763308"/>
            <a:ext cx="6902112" cy="4962525"/>
            <a:chOff x="0" y="0"/>
            <a:chExt cx="1817840" cy="130700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817840" cy="1307002"/>
            </a:xfrm>
            <a:custGeom>
              <a:avLst/>
              <a:gdLst/>
              <a:ahLst/>
              <a:cxnLst/>
              <a:rect l="l" t="t" r="r" b="b"/>
              <a:pathLst>
                <a:path w="1817840" h="1307002">
                  <a:moveTo>
                    <a:pt x="16825" y="0"/>
                  </a:moveTo>
                  <a:lnTo>
                    <a:pt x="1801015" y="0"/>
                  </a:lnTo>
                  <a:cubicBezTo>
                    <a:pt x="1805477" y="0"/>
                    <a:pt x="1809757" y="1773"/>
                    <a:pt x="1812912" y="4928"/>
                  </a:cubicBezTo>
                  <a:cubicBezTo>
                    <a:pt x="1816068" y="8083"/>
                    <a:pt x="1817840" y="12363"/>
                    <a:pt x="1817840" y="16825"/>
                  </a:cubicBezTo>
                  <a:lnTo>
                    <a:pt x="1817840" y="1290177"/>
                  </a:lnTo>
                  <a:cubicBezTo>
                    <a:pt x="1817840" y="1299470"/>
                    <a:pt x="1810307" y="1307002"/>
                    <a:pt x="1801015" y="1307002"/>
                  </a:cubicBezTo>
                  <a:lnTo>
                    <a:pt x="16825" y="1307002"/>
                  </a:lnTo>
                  <a:cubicBezTo>
                    <a:pt x="7533" y="1307002"/>
                    <a:pt x="0" y="1299470"/>
                    <a:pt x="0" y="1290177"/>
                  </a:cubicBezTo>
                  <a:lnTo>
                    <a:pt x="0" y="16825"/>
                  </a:lnTo>
                  <a:cubicBezTo>
                    <a:pt x="0" y="12363"/>
                    <a:pt x="1773" y="8083"/>
                    <a:pt x="4928" y="4928"/>
                  </a:cubicBezTo>
                  <a:cubicBezTo>
                    <a:pt x="8083" y="1773"/>
                    <a:pt x="12363" y="0"/>
                    <a:pt x="16825" y="0"/>
                  </a:cubicBezTo>
                  <a:close/>
                </a:path>
              </a:pathLst>
            </a:custGeom>
            <a:solidFill>
              <a:srgbClr val="F0EAEB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1817840" cy="13451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2" name="AutoShape 12"/>
          <p:cNvSpPr/>
          <p:nvPr/>
        </p:nvSpPr>
        <p:spPr>
          <a:xfrm>
            <a:off x="1875196" y="3192092"/>
            <a:ext cx="14537608" cy="0"/>
          </a:xfrm>
          <a:prstGeom prst="line">
            <a:avLst/>
          </a:prstGeom>
          <a:ln w="9525" cap="flat">
            <a:solidFill>
              <a:srgbClr val="7F90D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Freeform 13"/>
          <p:cNvSpPr/>
          <p:nvPr/>
        </p:nvSpPr>
        <p:spPr>
          <a:xfrm>
            <a:off x="3646014" y="7106538"/>
            <a:ext cx="2915393" cy="1457697"/>
          </a:xfrm>
          <a:custGeom>
            <a:avLst/>
            <a:gdLst/>
            <a:ahLst/>
            <a:cxnLst/>
            <a:rect l="l" t="t" r="r" b="b"/>
            <a:pathLst>
              <a:path w="2915393" h="1457697">
                <a:moveTo>
                  <a:pt x="0" y="0"/>
                </a:moveTo>
                <a:lnTo>
                  <a:pt x="2915393" y="0"/>
                </a:lnTo>
                <a:lnTo>
                  <a:pt x="2915393" y="1457696"/>
                </a:lnTo>
                <a:lnTo>
                  <a:pt x="0" y="145769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9915363" y="6141491"/>
            <a:ext cx="1549516" cy="1549516"/>
          </a:xfrm>
          <a:custGeom>
            <a:avLst/>
            <a:gdLst/>
            <a:ahLst/>
            <a:cxnLst/>
            <a:rect l="l" t="t" r="r" b="b"/>
            <a:pathLst>
              <a:path w="1549516" h="1549516">
                <a:moveTo>
                  <a:pt x="0" y="0"/>
                </a:moveTo>
                <a:lnTo>
                  <a:pt x="1549516" y="0"/>
                </a:lnTo>
                <a:lnTo>
                  <a:pt x="1549516" y="1549516"/>
                </a:lnTo>
                <a:lnTo>
                  <a:pt x="0" y="154951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2145204" y="6554183"/>
            <a:ext cx="3846012" cy="2562405"/>
          </a:xfrm>
          <a:custGeom>
            <a:avLst/>
            <a:gdLst/>
            <a:ahLst/>
            <a:cxnLst/>
            <a:rect l="l" t="t" r="r" b="b"/>
            <a:pathLst>
              <a:path w="3846012" h="2562405">
                <a:moveTo>
                  <a:pt x="0" y="0"/>
                </a:moveTo>
                <a:lnTo>
                  <a:pt x="3846012" y="0"/>
                </a:lnTo>
                <a:lnTo>
                  <a:pt x="3846012" y="2562406"/>
                </a:lnTo>
                <a:lnTo>
                  <a:pt x="0" y="256240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1950269" y="4954057"/>
            <a:ext cx="2998909" cy="1428052"/>
          </a:xfrm>
          <a:custGeom>
            <a:avLst/>
            <a:gdLst/>
            <a:ahLst/>
            <a:cxnLst/>
            <a:rect l="l" t="t" r="r" b="b"/>
            <a:pathLst>
              <a:path w="2998909" h="1428052">
                <a:moveTo>
                  <a:pt x="0" y="0"/>
                </a:moveTo>
                <a:lnTo>
                  <a:pt x="2998909" y="0"/>
                </a:lnTo>
                <a:lnTo>
                  <a:pt x="2998909" y="1428052"/>
                </a:lnTo>
                <a:lnTo>
                  <a:pt x="0" y="142805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2704969" y="4878928"/>
            <a:ext cx="1639394" cy="1811962"/>
          </a:xfrm>
          <a:custGeom>
            <a:avLst/>
            <a:gdLst/>
            <a:ahLst/>
            <a:cxnLst/>
            <a:rect l="l" t="t" r="r" b="b"/>
            <a:pathLst>
              <a:path w="1639394" h="1811962">
                <a:moveTo>
                  <a:pt x="0" y="0"/>
                </a:moveTo>
                <a:lnTo>
                  <a:pt x="1639394" y="0"/>
                </a:lnTo>
                <a:lnTo>
                  <a:pt x="1639394" y="1811961"/>
                </a:lnTo>
                <a:lnTo>
                  <a:pt x="0" y="181196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6512781" y="5452615"/>
            <a:ext cx="1583912" cy="1583912"/>
          </a:xfrm>
          <a:custGeom>
            <a:avLst/>
            <a:gdLst/>
            <a:ahLst/>
            <a:cxnLst/>
            <a:rect l="l" t="t" r="r" b="b"/>
            <a:pathLst>
              <a:path w="1583912" h="1583912">
                <a:moveTo>
                  <a:pt x="0" y="0"/>
                </a:moveTo>
                <a:lnTo>
                  <a:pt x="1583912" y="0"/>
                </a:lnTo>
                <a:lnTo>
                  <a:pt x="1583912" y="1583912"/>
                </a:lnTo>
                <a:lnTo>
                  <a:pt x="0" y="158391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2014804" y="1694012"/>
            <a:ext cx="2525890" cy="1278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02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3411099" y="1694012"/>
            <a:ext cx="6967659" cy="1278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개발 환경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3646014" y="3442445"/>
            <a:ext cx="3658724" cy="9742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64"/>
              </a:lnSpc>
            </a:pPr>
            <a:r>
              <a:rPr lang="en-US" sz="38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Language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0990702" y="3442445"/>
            <a:ext cx="3658724" cy="9742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64"/>
              </a:lnSpc>
            </a:pPr>
            <a:r>
              <a:rPr lang="en-US" sz="38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Simulation</a:t>
            </a:r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12"/>
          </p:nvPr>
        </p:nvSpPr>
        <p:spPr>
          <a:xfrm>
            <a:off x="15278100" y="918074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4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F90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11700"/>
            <a:ext cx="18288000" cy="10281645"/>
          </a:xfrm>
          <a:custGeom>
            <a:avLst/>
            <a:gdLst/>
            <a:ahLst/>
            <a:cxnLst/>
            <a:rect l="l" t="t" r="r" b="b"/>
            <a:pathLst>
              <a:path w="18288000" h="10281645">
                <a:moveTo>
                  <a:pt x="0" y="0"/>
                </a:moveTo>
                <a:lnTo>
                  <a:pt x="18288000" y="0"/>
                </a:lnTo>
                <a:lnTo>
                  <a:pt x="18288000" y="10281644"/>
                </a:lnTo>
                <a:lnTo>
                  <a:pt x="0" y="102816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3000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876300" y="730372"/>
            <a:ext cx="16535400" cy="8826256"/>
            <a:chOff x="0" y="0"/>
            <a:chExt cx="4355002" cy="232461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355002" cy="2324611"/>
            </a:xfrm>
            <a:custGeom>
              <a:avLst/>
              <a:gdLst/>
              <a:ahLst/>
              <a:cxnLst/>
              <a:rect l="l" t="t" r="r" b="b"/>
              <a:pathLst>
                <a:path w="4355002" h="2324611">
                  <a:moveTo>
                    <a:pt x="0" y="0"/>
                  </a:moveTo>
                  <a:lnTo>
                    <a:pt x="4355002" y="0"/>
                  </a:lnTo>
                  <a:lnTo>
                    <a:pt x="4355002" y="2324611"/>
                  </a:lnTo>
                  <a:lnTo>
                    <a:pt x="0" y="232461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355002" cy="23627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" name="AutoShape 6"/>
          <p:cNvSpPr/>
          <p:nvPr/>
        </p:nvSpPr>
        <p:spPr>
          <a:xfrm>
            <a:off x="1809896" y="2203976"/>
            <a:ext cx="14537608" cy="0"/>
          </a:xfrm>
          <a:prstGeom prst="line">
            <a:avLst/>
          </a:prstGeom>
          <a:ln w="9525" cap="flat">
            <a:solidFill>
              <a:srgbClr val="7F90D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Freeform 7"/>
          <p:cNvSpPr/>
          <p:nvPr/>
        </p:nvSpPr>
        <p:spPr>
          <a:xfrm>
            <a:off x="4620590" y="2280082"/>
            <a:ext cx="9046820" cy="7079136"/>
          </a:xfrm>
          <a:custGeom>
            <a:avLst/>
            <a:gdLst/>
            <a:ahLst/>
            <a:cxnLst/>
            <a:rect l="l" t="t" r="r" b="b"/>
            <a:pathLst>
              <a:path w="9046820" h="7079136">
                <a:moveTo>
                  <a:pt x="0" y="0"/>
                </a:moveTo>
                <a:lnTo>
                  <a:pt x="9046820" y="0"/>
                </a:lnTo>
                <a:lnTo>
                  <a:pt x="9046820" y="7079136"/>
                </a:lnTo>
                <a:lnTo>
                  <a:pt x="0" y="707913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949503" y="705896"/>
            <a:ext cx="2525890" cy="1278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03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345799" y="705896"/>
            <a:ext cx="8900552" cy="1278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Block Diagram</a:t>
            </a:r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>
          <a:xfrm>
            <a:off x="15280704" y="917665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F90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11700"/>
            <a:ext cx="18288000" cy="10281645"/>
          </a:xfrm>
          <a:custGeom>
            <a:avLst/>
            <a:gdLst/>
            <a:ahLst/>
            <a:cxnLst/>
            <a:rect l="l" t="t" r="r" b="b"/>
            <a:pathLst>
              <a:path w="18288000" h="10281645">
                <a:moveTo>
                  <a:pt x="0" y="0"/>
                </a:moveTo>
                <a:lnTo>
                  <a:pt x="18288000" y="0"/>
                </a:lnTo>
                <a:lnTo>
                  <a:pt x="18288000" y="10281644"/>
                </a:lnTo>
                <a:lnTo>
                  <a:pt x="0" y="102816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3000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876300" y="730372"/>
            <a:ext cx="16535400" cy="8826256"/>
            <a:chOff x="0" y="0"/>
            <a:chExt cx="4355002" cy="232461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355002" cy="2324611"/>
            </a:xfrm>
            <a:custGeom>
              <a:avLst/>
              <a:gdLst/>
              <a:ahLst/>
              <a:cxnLst/>
              <a:rect l="l" t="t" r="r" b="b"/>
              <a:pathLst>
                <a:path w="4355002" h="2324611">
                  <a:moveTo>
                    <a:pt x="0" y="0"/>
                  </a:moveTo>
                  <a:lnTo>
                    <a:pt x="4355002" y="0"/>
                  </a:lnTo>
                  <a:lnTo>
                    <a:pt x="4355002" y="2324611"/>
                  </a:lnTo>
                  <a:lnTo>
                    <a:pt x="0" y="232461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355002" cy="23627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" name="AutoShape 6"/>
          <p:cNvSpPr/>
          <p:nvPr/>
        </p:nvSpPr>
        <p:spPr>
          <a:xfrm>
            <a:off x="1809896" y="2203976"/>
            <a:ext cx="14537608" cy="0"/>
          </a:xfrm>
          <a:prstGeom prst="line">
            <a:avLst/>
          </a:prstGeom>
          <a:ln w="9525" cap="flat">
            <a:solidFill>
              <a:srgbClr val="7F90D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Freeform 7"/>
          <p:cNvSpPr/>
          <p:nvPr/>
        </p:nvSpPr>
        <p:spPr>
          <a:xfrm>
            <a:off x="1949503" y="3297613"/>
            <a:ext cx="5952838" cy="4658096"/>
          </a:xfrm>
          <a:custGeom>
            <a:avLst/>
            <a:gdLst/>
            <a:ahLst/>
            <a:cxnLst/>
            <a:rect l="l" t="t" r="r" b="b"/>
            <a:pathLst>
              <a:path w="5952838" h="4658096">
                <a:moveTo>
                  <a:pt x="0" y="0"/>
                </a:moveTo>
                <a:lnTo>
                  <a:pt x="5952839" y="0"/>
                </a:lnTo>
                <a:lnTo>
                  <a:pt x="5952839" y="4658096"/>
                </a:lnTo>
                <a:lnTo>
                  <a:pt x="0" y="465809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8532672" y="4103096"/>
            <a:ext cx="8369311" cy="3047131"/>
          </a:xfrm>
          <a:custGeom>
            <a:avLst/>
            <a:gdLst/>
            <a:ahLst/>
            <a:cxnLst/>
            <a:rect l="l" t="t" r="r" b="b"/>
            <a:pathLst>
              <a:path w="8369311" h="3047131">
                <a:moveTo>
                  <a:pt x="0" y="0"/>
                </a:moveTo>
                <a:lnTo>
                  <a:pt x="8369311" y="0"/>
                </a:lnTo>
                <a:lnTo>
                  <a:pt x="8369311" y="3047131"/>
                </a:lnTo>
                <a:lnTo>
                  <a:pt x="0" y="304713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30831" t="-45846" r="-34049" b="-57943"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2938733" y="3857261"/>
            <a:ext cx="3874296" cy="1509273"/>
            <a:chOff x="0" y="0"/>
            <a:chExt cx="977165" cy="38066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977165" cy="380665"/>
            </a:xfrm>
            <a:custGeom>
              <a:avLst/>
              <a:gdLst/>
              <a:ahLst/>
              <a:cxnLst/>
              <a:rect l="l" t="t" r="r" b="b"/>
              <a:pathLst>
                <a:path w="977165" h="380665">
                  <a:moveTo>
                    <a:pt x="977165" y="0"/>
                  </a:moveTo>
                  <a:lnTo>
                    <a:pt x="977165" y="380665"/>
                  </a:lnTo>
                  <a:lnTo>
                    <a:pt x="0" y="3806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1800AD"/>
              </a:solidFill>
              <a:prstDash val="sysDot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977165" cy="4187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 rot="1393245">
            <a:off x="6801483" y="3154914"/>
            <a:ext cx="2201717" cy="1066125"/>
          </a:xfrm>
          <a:custGeom>
            <a:avLst/>
            <a:gdLst/>
            <a:ahLst/>
            <a:cxnLst/>
            <a:rect l="l" t="t" r="r" b="b"/>
            <a:pathLst>
              <a:path w="2201717" h="1066125">
                <a:moveTo>
                  <a:pt x="0" y="0"/>
                </a:moveTo>
                <a:lnTo>
                  <a:pt x="2201718" y="0"/>
                </a:lnTo>
                <a:lnTo>
                  <a:pt x="2201718" y="1066125"/>
                </a:lnTo>
                <a:lnTo>
                  <a:pt x="0" y="106612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949503" y="705896"/>
            <a:ext cx="2525890" cy="1278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03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345799" y="705896"/>
            <a:ext cx="8900552" cy="1278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Block Diagram</a:t>
            </a:r>
          </a:p>
        </p:txBody>
      </p:sp>
      <p:sp>
        <p:nvSpPr>
          <p:cNvPr id="15" name="슬라이드 번호 개체 틀 14"/>
          <p:cNvSpPr>
            <a:spLocks noGrp="1"/>
          </p:cNvSpPr>
          <p:nvPr>
            <p:ph type="sldNum" sz="quarter" idx="12"/>
          </p:nvPr>
        </p:nvSpPr>
        <p:spPr>
          <a:xfrm>
            <a:off x="15270324" y="9191503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F90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11700"/>
            <a:ext cx="18288000" cy="10281645"/>
          </a:xfrm>
          <a:custGeom>
            <a:avLst/>
            <a:gdLst/>
            <a:ahLst/>
            <a:cxnLst/>
            <a:rect l="l" t="t" r="r" b="b"/>
            <a:pathLst>
              <a:path w="18288000" h="10281645">
                <a:moveTo>
                  <a:pt x="0" y="0"/>
                </a:moveTo>
                <a:lnTo>
                  <a:pt x="18288000" y="0"/>
                </a:lnTo>
                <a:lnTo>
                  <a:pt x="18288000" y="10281644"/>
                </a:lnTo>
                <a:lnTo>
                  <a:pt x="0" y="102816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3000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876300" y="730372"/>
            <a:ext cx="16535400" cy="8826256"/>
            <a:chOff x="0" y="0"/>
            <a:chExt cx="4355002" cy="232461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355002" cy="2324611"/>
            </a:xfrm>
            <a:custGeom>
              <a:avLst/>
              <a:gdLst/>
              <a:ahLst/>
              <a:cxnLst/>
              <a:rect l="l" t="t" r="r" b="b"/>
              <a:pathLst>
                <a:path w="4355002" h="2324611">
                  <a:moveTo>
                    <a:pt x="0" y="0"/>
                  </a:moveTo>
                  <a:lnTo>
                    <a:pt x="4355002" y="0"/>
                  </a:lnTo>
                  <a:lnTo>
                    <a:pt x="4355002" y="2324611"/>
                  </a:lnTo>
                  <a:lnTo>
                    <a:pt x="0" y="232461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355002" cy="23627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" name="AutoShape 6"/>
          <p:cNvSpPr/>
          <p:nvPr/>
        </p:nvSpPr>
        <p:spPr>
          <a:xfrm>
            <a:off x="1809896" y="2203976"/>
            <a:ext cx="14537608" cy="0"/>
          </a:xfrm>
          <a:prstGeom prst="line">
            <a:avLst/>
          </a:prstGeom>
          <a:ln w="9525" cap="flat">
            <a:solidFill>
              <a:srgbClr val="7F90D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Freeform 7"/>
          <p:cNvSpPr/>
          <p:nvPr/>
        </p:nvSpPr>
        <p:spPr>
          <a:xfrm>
            <a:off x="1949503" y="3297613"/>
            <a:ext cx="5952838" cy="4658096"/>
          </a:xfrm>
          <a:custGeom>
            <a:avLst/>
            <a:gdLst/>
            <a:ahLst/>
            <a:cxnLst/>
            <a:rect l="l" t="t" r="r" b="b"/>
            <a:pathLst>
              <a:path w="5952838" h="4658096">
                <a:moveTo>
                  <a:pt x="0" y="0"/>
                </a:moveTo>
                <a:lnTo>
                  <a:pt x="5952839" y="0"/>
                </a:lnTo>
                <a:lnTo>
                  <a:pt x="5952839" y="4658096"/>
                </a:lnTo>
                <a:lnTo>
                  <a:pt x="0" y="465809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2988775" y="5273515"/>
            <a:ext cx="3874296" cy="997880"/>
            <a:chOff x="0" y="0"/>
            <a:chExt cx="977165" cy="25168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977165" cy="251683"/>
            </a:xfrm>
            <a:custGeom>
              <a:avLst/>
              <a:gdLst/>
              <a:ahLst/>
              <a:cxnLst/>
              <a:rect l="l" t="t" r="r" b="b"/>
              <a:pathLst>
                <a:path w="977165" h="251683">
                  <a:moveTo>
                    <a:pt x="977165" y="0"/>
                  </a:moveTo>
                  <a:lnTo>
                    <a:pt x="977165" y="251683"/>
                  </a:lnTo>
                  <a:lnTo>
                    <a:pt x="0" y="2516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1800AD"/>
              </a:solidFill>
              <a:prstDash val="sysDot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977165" cy="2897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 rot="-360800">
            <a:off x="6290090" y="4094998"/>
            <a:ext cx="2201717" cy="1066125"/>
          </a:xfrm>
          <a:custGeom>
            <a:avLst/>
            <a:gdLst/>
            <a:ahLst/>
            <a:cxnLst/>
            <a:rect l="l" t="t" r="r" b="b"/>
            <a:pathLst>
              <a:path w="2201717" h="1066125">
                <a:moveTo>
                  <a:pt x="0" y="0"/>
                </a:moveTo>
                <a:lnTo>
                  <a:pt x="2201717" y="0"/>
                </a:lnTo>
                <a:lnTo>
                  <a:pt x="2201717" y="1066125"/>
                </a:lnTo>
                <a:lnTo>
                  <a:pt x="0" y="106612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949503" y="705896"/>
            <a:ext cx="2525890" cy="1278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03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345799" y="705896"/>
            <a:ext cx="8900552" cy="1278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Block Diagram</a:t>
            </a:r>
          </a:p>
        </p:txBody>
      </p:sp>
      <p:sp>
        <p:nvSpPr>
          <p:cNvPr id="14" name="Freeform 14"/>
          <p:cNvSpPr/>
          <p:nvPr/>
        </p:nvSpPr>
        <p:spPr>
          <a:xfrm>
            <a:off x="8237971" y="4666871"/>
            <a:ext cx="8374092" cy="1529895"/>
          </a:xfrm>
          <a:custGeom>
            <a:avLst/>
            <a:gdLst/>
            <a:ahLst/>
            <a:cxnLst/>
            <a:rect l="l" t="t" r="r" b="b"/>
            <a:pathLst>
              <a:path w="8374092" h="1529895">
                <a:moveTo>
                  <a:pt x="0" y="0"/>
                </a:moveTo>
                <a:lnTo>
                  <a:pt x="8374092" y="0"/>
                </a:lnTo>
                <a:lnTo>
                  <a:pt x="8374092" y="1529895"/>
                </a:lnTo>
                <a:lnTo>
                  <a:pt x="0" y="152989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35742" t="-284154" r="-20218"/>
            </a:stretch>
          </a:blipFill>
        </p:spPr>
      </p:sp>
      <p:sp>
        <p:nvSpPr>
          <p:cNvPr id="15" name="슬라이드 번호 개체 틀 14"/>
          <p:cNvSpPr>
            <a:spLocks noGrp="1"/>
          </p:cNvSpPr>
          <p:nvPr>
            <p:ph type="sldNum" sz="quarter" idx="12"/>
          </p:nvPr>
        </p:nvSpPr>
        <p:spPr>
          <a:xfrm>
            <a:off x="15290541" y="9191503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F90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11700"/>
            <a:ext cx="18288000" cy="10281645"/>
          </a:xfrm>
          <a:custGeom>
            <a:avLst/>
            <a:gdLst/>
            <a:ahLst/>
            <a:cxnLst/>
            <a:rect l="l" t="t" r="r" b="b"/>
            <a:pathLst>
              <a:path w="18288000" h="10281645">
                <a:moveTo>
                  <a:pt x="0" y="0"/>
                </a:moveTo>
                <a:lnTo>
                  <a:pt x="18288000" y="0"/>
                </a:lnTo>
                <a:lnTo>
                  <a:pt x="18288000" y="10281644"/>
                </a:lnTo>
                <a:lnTo>
                  <a:pt x="0" y="102816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3000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815626" y="715994"/>
            <a:ext cx="16535400" cy="8826256"/>
            <a:chOff x="0" y="0"/>
            <a:chExt cx="4355002" cy="232461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355002" cy="2324611"/>
            </a:xfrm>
            <a:custGeom>
              <a:avLst/>
              <a:gdLst/>
              <a:ahLst/>
              <a:cxnLst/>
              <a:rect l="l" t="t" r="r" b="b"/>
              <a:pathLst>
                <a:path w="4355002" h="2324611">
                  <a:moveTo>
                    <a:pt x="0" y="0"/>
                  </a:moveTo>
                  <a:lnTo>
                    <a:pt x="4355002" y="0"/>
                  </a:lnTo>
                  <a:lnTo>
                    <a:pt x="4355002" y="2324611"/>
                  </a:lnTo>
                  <a:lnTo>
                    <a:pt x="0" y="232461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355002" cy="23627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" name="AutoShape 6"/>
          <p:cNvSpPr/>
          <p:nvPr/>
        </p:nvSpPr>
        <p:spPr>
          <a:xfrm>
            <a:off x="1809896" y="2203976"/>
            <a:ext cx="14537608" cy="0"/>
          </a:xfrm>
          <a:prstGeom prst="line">
            <a:avLst/>
          </a:prstGeom>
          <a:ln w="9525" cap="flat">
            <a:solidFill>
              <a:srgbClr val="7F90D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Freeform 7"/>
          <p:cNvSpPr/>
          <p:nvPr/>
        </p:nvSpPr>
        <p:spPr>
          <a:xfrm>
            <a:off x="1949503" y="3297613"/>
            <a:ext cx="5952838" cy="4658096"/>
          </a:xfrm>
          <a:custGeom>
            <a:avLst/>
            <a:gdLst/>
            <a:ahLst/>
            <a:cxnLst/>
            <a:rect l="l" t="t" r="r" b="b"/>
            <a:pathLst>
              <a:path w="5952838" h="4658096">
                <a:moveTo>
                  <a:pt x="0" y="0"/>
                </a:moveTo>
                <a:lnTo>
                  <a:pt x="5952839" y="0"/>
                </a:lnTo>
                <a:lnTo>
                  <a:pt x="5952839" y="4658096"/>
                </a:lnTo>
                <a:lnTo>
                  <a:pt x="0" y="465809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2988775" y="6146252"/>
            <a:ext cx="3874296" cy="1682627"/>
            <a:chOff x="0" y="0"/>
            <a:chExt cx="977165" cy="42438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977165" cy="424388"/>
            </a:xfrm>
            <a:custGeom>
              <a:avLst/>
              <a:gdLst/>
              <a:ahLst/>
              <a:cxnLst/>
              <a:rect l="l" t="t" r="r" b="b"/>
              <a:pathLst>
                <a:path w="977165" h="424388">
                  <a:moveTo>
                    <a:pt x="977165" y="0"/>
                  </a:moveTo>
                  <a:lnTo>
                    <a:pt x="977165" y="424388"/>
                  </a:lnTo>
                  <a:lnTo>
                    <a:pt x="0" y="4243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1800AD"/>
              </a:solidFill>
              <a:prstDash val="sysDot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977165" cy="4624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 rot="-360800">
            <a:off x="6402770" y="4967735"/>
            <a:ext cx="2201717" cy="1066125"/>
          </a:xfrm>
          <a:custGeom>
            <a:avLst/>
            <a:gdLst/>
            <a:ahLst/>
            <a:cxnLst/>
            <a:rect l="l" t="t" r="r" b="b"/>
            <a:pathLst>
              <a:path w="2201717" h="1066125">
                <a:moveTo>
                  <a:pt x="0" y="0"/>
                </a:moveTo>
                <a:lnTo>
                  <a:pt x="2201717" y="0"/>
                </a:lnTo>
                <a:lnTo>
                  <a:pt x="2201717" y="1066124"/>
                </a:lnTo>
                <a:lnTo>
                  <a:pt x="0" y="106612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949503" y="705896"/>
            <a:ext cx="2525890" cy="1278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03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345799" y="705896"/>
            <a:ext cx="8900552" cy="1278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Block Diagram</a:t>
            </a:r>
          </a:p>
        </p:txBody>
      </p:sp>
      <p:sp>
        <p:nvSpPr>
          <p:cNvPr id="14" name="Freeform 14"/>
          <p:cNvSpPr/>
          <p:nvPr/>
        </p:nvSpPr>
        <p:spPr>
          <a:xfrm>
            <a:off x="8719443" y="3716031"/>
            <a:ext cx="7053815" cy="4112848"/>
          </a:xfrm>
          <a:custGeom>
            <a:avLst/>
            <a:gdLst/>
            <a:ahLst/>
            <a:cxnLst/>
            <a:rect l="l" t="t" r="r" b="b"/>
            <a:pathLst>
              <a:path w="7053815" h="4112848">
                <a:moveTo>
                  <a:pt x="0" y="0"/>
                </a:moveTo>
                <a:lnTo>
                  <a:pt x="7053815" y="0"/>
                </a:lnTo>
                <a:lnTo>
                  <a:pt x="7053815" y="4112848"/>
                </a:lnTo>
                <a:lnTo>
                  <a:pt x="0" y="411284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42646" t="-55400" r="-65634" b="-7132"/>
            </a:stretch>
          </a:blipFill>
        </p:spPr>
      </p:sp>
      <p:sp>
        <p:nvSpPr>
          <p:cNvPr id="15" name="슬라이드 번호 개체 틀 14"/>
          <p:cNvSpPr>
            <a:spLocks noGrp="1"/>
          </p:cNvSpPr>
          <p:nvPr>
            <p:ph type="sldNum" sz="quarter" idx="12"/>
          </p:nvPr>
        </p:nvSpPr>
        <p:spPr>
          <a:xfrm>
            <a:off x="15217426" y="9187223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F90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11700"/>
            <a:ext cx="18288000" cy="10281645"/>
          </a:xfrm>
          <a:custGeom>
            <a:avLst/>
            <a:gdLst/>
            <a:ahLst/>
            <a:cxnLst/>
            <a:rect l="l" t="t" r="r" b="b"/>
            <a:pathLst>
              <a:path w="18288000" h="10281645">
                <a:moveTo>
                  <a:pt x="0" y="0"/>
                </a:moveTo>
                <a:lnTo>
                  <a:pt x="18288000" y="0"/>
                </a:lnTo>
                <a:lnTo>
                  <a:pt x="18288000" y="10281644"/>
                </a:lnTo>
                <a:lnTo>
                  <a:pt x="0" y="102816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3000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815626" y="715994"/>
            <a:ext cx="16535400" cy="8826256"/>
            <a:chOff x="0" y="0"/>
            <a:chExt cx="4355002" cy="232461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355002" cy="2324611"/>
            </a:xfrm>
            <a:custGeom>
              <a:avLst/>
              <a:gdLst/>
              <a:ahLst/>
              <a:cxnLst/>
              <a:rect l="l" t="t" r="r" b="b"/>
              <a:pathLst>
                <a:path w="4355002" h="2324611">
                  <a:moveTo>
                    <a:pt x="0" y="0"/>
                  </a:moveTo>
                  <a:lnTo>
                    <a:pt x="4355002" y="0"/>
                  </a:lnTo>
                  <a:lnTo>
                    <a:pt x="4355002" y="2324611"/>
                  </a:lnTo>
                  <a:lnTo>
                    <a:pt x="0" y="232461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355002" cy="23627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" name="AutoShape 6"/>
          <p:cNvSpPr/>
          <p:nvPr/>
        </p:nvSpPr>
        <p:spPr>
          <a:xfrm>
            <a:off x="1809896" y="2203976"/>
            <a:ext cx="14537608" cy="0"/>
          </a:xfrm>
          <a:prstGeom prst="line">
            <a:avLst/>
          </a:prstGeom>
          <a:ln w="9525" cap="flat">
            <a:solidFill>
              <a:srgbClr val="7F90D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Freeform 7"/>
          <p:cNvSpPr/>
          <p:nvPr/>
        </p:nvSpPr>
        <p:spPr>
          <a:xfrm>
            <a:off x="1809896" y="2281986"/>
            <a:ext cx="6233564" cy="7154736"/>
          </a:xfrm>
          <a:custGeom>
            <a:avLst/>
            <a:gdLst/>
            <a:ahLst/>
            <a:cxnLst/>
            <a:rect l="l" t="t" r="r" b="b"/>
            <a:pathLst>
              <a:path w="6233564" h="7154736">
                <a:moveTo>
                  <a:pt x="0" y="0"/>
                </a:moveTo>
                <a:lnTo>
                  <a:pt x="6233563" y="0"/>
                </a:lnTo>
                <a:lnTo>
                  <a:pt x="6233563" y="7154735"/>
                </a:lnTo>
                <a:lnTo>
                  <a:pt x="0" y="715473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8257821" y="3332141"/>
            <a:ext cx="7392808" cy="489816"/>
          </a:xfrm>
          <a:custGeom>
            <a:avLst/>
            <a:gdLst/>
            <a:ahLst/>
            <a:cxnLst/>
            <a:rect l="l" t="t" r="r" b="b"/>
            <a:pathLst>
              <a:path w="7392808" h="489816">
                <a:moveTo>
                  <a:pt x="0" y="0"/>
                </a:moveTo>
                <a:lnTo>
                  <a:pt x="7392808" y="0"/>
                </a:lnTo>
                <a:lnTo>
                  <a:pt x="7392808" y="489816"/>
                </a:lnTo>
                <a:lnTo>
                  <a:pt x="0" y="48981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8257821" y="5622182"/>
            <a:ext cx="6921135" cy="474343"/>
            <a:chOff x="0" y="0"/>
            <a:chExt cx="9228180" cy="63245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197841" cy="632457"/>
            </a:xfrm>
            <a:custGeom>
              <a:avLst/>
              <a:gdLst/>
              <a:ahLst/>
              <a:cxnLst/>
              <a:rect l="l" t="t" r="r" b="b"/>
              <a:pathLst>
                <a:path w="3197841" h="632457">
                  <a:moveTo>
                    <a:pt x="0" y="0"/>
                  </a:moveTo>
                  <a:lnTo>
                    <a:pt x="3197841" y="0"/>
                  </a:lnTo>
                  <a:lnTo>
                    <a:pt x="3197841" y="632457"/>
                  </a:lnTo>
                  <a:lnTo>
                    <a:pt x="0" y="6324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r="-208241"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3197841" y="0"/>
              <a:ext cx="6030338" cy="632457"/>
            </a:xfrm>
            <a:custGeom>
              <a:avLst/>
              <a:gdLst/>
              <a:ahLst/>
              <a:cxnLst/>
              <a:rect l="l" t="t" r="r" b="b"/>
              <a:pathLst>
                <a:path w="6030338" h="632457">
                  <a:moveTo>
                    <a:pt x="0" y="0"/>
                  </a:moveTo>
                  <a:lnTo>
                    <a:pt x="6030339" y="0"/>
                  </a:lnTo>
                  <a:lnTo>
                    <a:pt x="6030339" y="632457"/>
                  </a:lnTo>
                  <a:lnTo>
                    <a:pt x="0" y="6324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63458"/>
              </a:stretch>
            </a:blipFill>
          </p:spPr>
        </p:sp>
      </p:grpSp>
      <p:grpSp>
        <p:nvGrpSpPr>
          <p:cNvPr id="12" name="Group 12"/>
          <p:cNvGrpSpPr/>
          <p:nvPr/>
        </p:nvGrpSpPr>
        <p:grpSpPr>
          <a:xfrm>
            <a:off x="8257821" y="7897207"/>
            <a:ext cx="9001479" cy="465317"/>
            <a:chOff x="0" y="0"/>
            <a:chExt cx="12001973" cy="62042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189088" cy="620423"/>
            </a:xfrm>
            <a:custGeom>
              <a:avLst/>
              <a:gdLst/>
              <a:ahLst/>
              <a:cxnLst/>
              <a:rect l="l" t="t" r="r" b="b"/>
              <a:pathLst>
                <a:path w="3189088" h="620423">
                  <a:moveTo>
                    <a:pt x="0" y="0"/>
                  </a:moveTo>
                  <a:lnTo>
                    <a:pt x="3189088" y="0"/>
                  </a:lnTo>
                  <a:lnTo>
                    <a:pt x="3189088" y="620423"/>
                  </a:lnTo>
                  <a:lnTo>
                    <a:pt x="0" y="6204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r="-320639"/>
              </a:stretch>
            </a:blipFill>
          </p:spPr>
        </p:sp>
        <p:sp>
          <p:nvSpPr>
            <p:cNvPr id="14" name="Freeform 14"/>
            <p:cNvSpPr/>
            <p:nvPr/>
          </p:nvSpPr>
          <p:spPr>
            <a:xfrm>
              <a:off x="3189088" y="0"/>
              <a:ext cx="8812885" cy="609131"/>
            </a:xfrm>
            <a:custGeom>
              <a:avLst/>
              <a:gdLst/>
              <a:ahLst/>
              <a:cxnLst/>
              <a:rect l="l" t="t" r="r" b="b"/>
              <a:pathLst>
                <a:path w="8812885" h="609131">
                  <a:moveTo>
                    <a:pt x="0" y="0"/>
                  </a:moveTo>
                  <a:lnTo>
                    <a:pt x="8812885" y="0"/>
                  </a:lnTo>
                  <a:lnTo>
                    <a:pt x="8812885" y="609131"/>
                  </a:lnTo>
                  <a:lnTo>
                    <a:pt x="0" y="6091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49444"/>
              </a:stretch>
            </a:blipFill>
          </p:spPr>
        </p:sp>
      </p:grpSp>
      <p:sp>
        <p:nvSpPr>
          <p:cNvPr id="15" name="TextBox 15"/>
          <p:cNvSpPr txBox="1"/>
          <p:nvPr/>
        </p:nvSpPr>
        <p:spPr>
          <a:xfrm>
            <a:off x="1949503" y="705896"/>
            <a:ext cx="2525890" cy="1278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03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345799" y="705896"/>
            <a:ext cx="8900552" cy="1278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Block Diagram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1187804" y="1275975"/>
            <a:ext cx="5248366" cy="5233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26"/>
              </a:lnSpc>
              <a:spcBef>
                <a:spcPct val="0"/>
              </a:spcBef>
            </a:pPr>
            <a:r>
              <a:rPr lang="en-US" sz="3019">
                <a:solidFill>
                  <a:srgbClr val="54545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FSM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8257821" y="2808749"/>
            <a:ext cx="5248366" cy="5233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26"/>
              </a:lnSpc>
              <a:spcBef>
                <a:spcPct val="0"/>
              </a:spcBef>
            </a:pPr>
            <a:r>
              <a:rPr lang="en-US" sz="3019">
                <a:solidFill>
                  <a:srgbClr val="54545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I-TYPE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8257821" y="5098791"/>
            <a:ext cx="5248366" cy="5233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26"/>
              </a:lnSpc>
              <a:spcBef>
                <a:spcPct val="0"/>
              </a:spcBef>
            </a:pPr>
            <a:r>
              <a:rPr lang="en-US" sz="3019">
                <a:solidFill>
                  <a:srgbClr val="54545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S-TYPE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8257821" y="7373816"/>
            <a:ext cx="5248366" cy="5233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26"/>
              </a:lnSpc>
              <a:spcBef>
                <a:spcPct val="0"/>
              </a:spcBef>
            </a:pPr>
            <a:r>
              <a:rPr lang="en-US" sz="3019">
                <a:solidFill>
                  <a:srgbClr val="54545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L-TYPE</a:t>
            </a:r>
          </a:p>
        </p:txBody>
      </p:sp>
      <p:sp>
        <p:nvSpPr>
          <p:cNvPr id="21" name="슬라이드 번호 개체 틀 20"/>
          <p:cNvSpPr>
            <a:spLocks noGrp="1"/>
          </p:cNvSpPr>
          <p:nvPr>
            <p:ph type="sldNum" sz="quarter" idx="12"/>
          </p:nvPr>
        </p:nvSpPr>
        <p:spPr>
          <a:xfrm>
            <a:off x="15211613" y="917712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753</Words>
  <Application>Microsoft Office PowerPoint</Application>
  <PresentationFormat>사용자 지정</PresentationFormat>
  <Paragraphs>241</Paragraphs>
  <Slides>37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37</vt:i4>
      </vt:variant>
    </vt:vector>
  </HeadingPairs>
  <TitlesOfParts>
    <vt:vector size="47" baseType="lpstr">
      <vt:lpstr>윤고딕</vt:lpstr>
      <vt:lpstr>맑은 고딕</vt:lpstr>
      <vt:lpstr>각진펜 Bold</vt:lpstr>
      <vt:lpstr>Arial</vt:lpstr>
      <vt:lpstr>TDTD한강고딕</vt:lpstr>
      <vt:lpstr>윤고딕 Light</vt:lpstr>
      <vt:lpstr>Calibri</vt:lpstr>
      <vt:lpstr>각진펜</vt:lpstr>
      <vt:lpstr>윤고딕 Bold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</dc:title>
  <cp:lastModifiedBy>kccistc</cp:lastModifiedBy>
  <cp:revision>3</cp:revision>
  <dcterms:created xsi:type="dcterms:W3CDTF">2006-08-16T00:00:00Z</dcterms:created>
  <dcterms:modified xsi:type="dcterms:W3CDTF">2025-08-24T08:20:19Z</dcterms:modified>
  <dc:identifier>DAGwskBtmkI</dc:identifier>
</cp:coreProperties>
</file>